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Amatic SC"/>
      <p:regular r:id="rId70"/>
      <p:bold r:id="rId71"/>
    </p:embeddedFont>
    <p:embeddedFont>
      <p:font typeface="Montserrat"/>
      <p:regular r:id="rId72"/>
      <p:bold r:id="rId73"/>
      <p:italic r:id="rId74"/>
      <p:boldItalic r:id="rId75"/>
    </p:embeddedFont>
    <p:embeddedFont>
      <p:font typeface="Assistant"/>
      <p:regular r:id="rId76"/>
      <p:bold r:id="rId77"/>
    </p:embeddedFont>
    <p:embeddedFont>
      <p:font typeface="Alata"/>
      <p:regular r:id="rId78"/>
    </p:embeddedFont>
    <p:embeddedFont>
      <p:font typeface="Maven Pro"/>
      <p:regular r:id="rId79"/>
      <p:bold r:id="rId80"/>
    </p:embeddedFont>
    <p:embeddedFont>
      <p:font typeface="Proxima Nova Semibold"/>
      <p:regular r:id="rId81"/>
      <p:bold r:id="rId82"/>
      <p:boldItalic r:id="rId83"/>
    </p:embeddedFont>
    <p:embeddedFont>
      <p:font typeface="PT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86DC5E-03A3-4AE3-A709-2572DEA30C3E}">
  <a:tblStyle styleId="{0086DC5E-03A3-4AE3-A709-2572DEA30C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regular.fntdata"/><Relationship Id="rId83" Type="http://schemas.openxmlformats.org/officeDocument/2006/relationships/font" Target="fonts/ProximaNovaSemibold-boldItalic.fntdata"/><Relationship Id="rId42" Type="http://schemas.openxmlformats.org/officeDocument/2006/relationships/slide" Target="slides/slide35.xml"/><Relationship Id="rId86" Type="http://schemas.openxmlformats.org/officeDocument/2006/relationships/font" Target="fonts/PTSans-italic.fntdata"/><Relationship Id="rId41" Type="http://schemas.openxmlformats.org/officeDocument/2006/relationships/slide" Target="slides/slide34.xml"/><Relationship Id="rId85" Type="http://schemas.openxmlformats.org/officeDocument/2006/relationships/font" Target="fonts/PTSans-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PTSans-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avenPro-bold.fntdata"/><Relationship Id="rId82" Type="http://schemas.openxmlformats.org/officeDocument/2006/relationships/font" Target="fonts/ProximaNovaSemibold-bold.fntdata"/><Relationship Id="rId81" Type="http://schemas.openxmlformats.org/officeDocument/2006/relationships/font" Target="fonts/ProximaNova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4.xml"/><Relationship Id="rId75" Type="http://schemas.openxmlformats.org/officeDocument/2006/relationships/font" Target="fonts/Montserrat-boldItalic.fntdata"/><Relationship Id="rId30" Type="http://schemas.openxmlformats.org/officeDocument/2006/relationships/slide" Target="slides/slide23.xml"/><Relationship Id="rId74" Type="http://schemas.openxmlformats.org/officeDocument/2006/relationships/font" Target="fonts/Montserrat-italic.fntdata"/><Relationship Id="rId33" Type="http://schemas.openxmlformats.org/officeDocument/2006/relationships/slide" Target="slides/slide26.xml"/><Relationship Id="rId77" Type="http://schemas.openxmlformats.org/officeDocument/2006/relationships/font" Target="fonts/Assistant-bold.fntdata"/><Relationship Id="rId32" Type="http://schemas.openxmlformats.org/officeDocument/2006/relationships/slide" Target="slides/slide25.xml"/><Relationship Id="rId76" Type="http://schemas.openxmlformats.org/officeDocument/2006/relationships/font" Target="fonts/Assistant-regular.fntdata"/><Relationship Id="rId35" Type="http://schemas.openxmlformats.org/officeDocument/2006/relationships/slide" Target="slides/slide28.xml"/><Relationship Id="rId79" Type="http://schemas.openxmlformats.org/officeDocument/2006/relationships/font" Target="fonts/MavenPro-regular.fntdata"/><Relationship Id="rId34" Type="http://schemas.openxmlformats.org/officeDocument/2006/relationships/slide" Target="slides/slide27.xml"/><Relationship Id="rId78" Type="http://schemas.openxmlformats.org/officeDocument/2006/relationships/font" Target="fonts/Alata-regular.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5.xml"/><Relationship Id="rId66" Type="http://schemas.openxmlformats.org/officeDocument/2006/relationships/font" Target="fonts/RobotoMedium-regular.fntdata"/><Relationship Id="rId21" Type="http://schemas.openxmlformats.org/officeDocument/2006/relationships/slide" Target="slides/slide14.xml"/><Relationship Id="rId65" Type="http://schemas.openxmlformats.org/officeDocument/2006/relationships/font" Target="fonts/ProximaNova-boldItalic.fntdata"/><Relationship Id="rId24" Type="http://schemas.openxmlformats.org/officeDocument/2006/relationships/slide" Target="slides/slide17.xml"/><Relationship Id="rId68" Type="http://schemas.openxmlformats.org/officeDocument/2006/relationships/font" Target="fonts/RobotoMedium-italic.fntdata"/><Relationship Id="rId23" Type="http://schemas.openxmlformats.org/officeDocument/2006/relationships/slide" Target="slides/slide16.xml"/><Relationship Id="rId67" Type="http://schemas.openxmlformats.org/officeDocument/2006/relationships/font" Target="fonts/RobotoMedium-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79cb4777d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79cb4777d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79cb4777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79cb4777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79cb4777d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479cb4777d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7b5c389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7b5c389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479cb4777d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79cb4777d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79cb4777d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79cb4777d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479cb4777d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479cb4777d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479cb4777d_1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479cb4777d_1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479cb4777d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479cb4777d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479cb4777d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479cb4777d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479cb4777d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479cb4777d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47b5c38979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47b5c38979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479cb4777d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479cb4777d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479cb4777d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479cb4777d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479cb4777d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479cb4777d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479cb4777d_1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479cb4777d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479cb4777d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479cb4777d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79cb4777d_1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79cb4777d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479cb4777d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479cb4777d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79cb4777d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479cb4777d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af349b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af349b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479cb4777d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479cb4777d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479cb4777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479cb4777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479cb4777d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479cb4777d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479cb4777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479cb4777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479cb4777d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479cb4777d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479cb4777d_1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479cb4777d_1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4495a50f04_0_8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4495a50f04_0_8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4495a50f04_0_8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4495a50f04_0_8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4495a50f04_0_8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4495a50f04_0_8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4495a50f04_0_8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4495a50f04_0_8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4495a50f04_0_8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4495a50f04_0_8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4495a50f04_0_9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4495a50f04_0_9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14495a50f04_0_1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14495a50f04_0_1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0" name="Shape 4000"/>
        <p:cNvGrpSpPr/>
        <p:nvPr/>
      </p:nvGrpSpPr>
      <p:grpSpPr>
        <a:xfrm>
          <a:off x="0" y="0"/>
          <a:ext cx="0" cy="0"/>
          <a:chOff x="0" y="0"/>
          <a:chExt cx="0" cy="0"/>
        </a:xfrm>
      </p:grpSpPr>
      <p:sp>
        <p:nvSpPr>
          <p:cNvPr id="4001" name="Google Shape;4001;g14495a50f04_0_1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14495a50f04_0_1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g14495a50f04_0_1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2" name="Google Shape;4172;g14495a50f04_0_11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g14495a50f04_0_1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7" name="Google Shape;4577;g14495a50f04_0_1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5" name="Shape 4955"/>
        <p:cNvGrpSpPr/>
        <p:nvPr/>
      </p:nvGrpSpPr>
      <p:grpSpPr>
        <a:xfrm>
          <a:off x="0" y="0"/>
          <a:ext cx="0" cy="0"/>
          <a:chOff x="0" y="0"/>
          <a:chExt cx="0" cy="0"/>
        </a:xfrm>
      </p:grpSpPr>
      <p:sp>
        <p:nvSpPr>
          <p:cNvPr id="4956" name="Google Shape;4956;g14495a50f04_0_1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7" name="Google Shape;4957;g14495a50f04_0_1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14495a50f04_0_1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14495a50f04_0_1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0" name="Shape 5730"/>
        <p:cNvGrpSpPr/>
        <p:nvPr/>
      </p:nvGrpSpPr>
      <p:grpSpPr>
        <a:xfrm>
          <a:off x="0" y="0"/>
          <a:ext cx="0" cy="0"/>
          <a:chOff x="0" y="0"/>
          <a:chExt cx="0" cy="0"/>
        </a:xfrm>
      </p:grpSpPr>
      <p:sp>
        <p:nvSpPr>
          <p:cNvPr id="5731" name="Google Shape;5731;g14495a50f04_0_1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2" name="Google Shape;5732;g14495a50f04_0_1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0" name="Shape 6240"/>
        <p:cNvGrpSpPr/>
        <p:nvPr/>
      </p:nvGrpSpPr>
      <p:grpSpPr>
        <a:xfrm>
          <a:off x="0" y="0"/>
          <a:ext cx="0" cy="0"/>
          <a:chOff x="0" y="0"/>
          <a:chExt cx="0" cy="0"/>
        </a:xfrm>
      </p:grpSpPr>
      <p:sp>
        <p:nvSpPr>
          <p:cNvPr id="6241" name="Google Shape;6241;g14495a50f04_0_14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2" name="Google Shape;6242;g14495a50f04_0_14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0" name="Shape 6860"/>
        <p:cNvGrpSpPr/>
        <p:nvPr/>
      </p:nvGrpSpPr>
      <p:grpSpPr>
        <a:xfrm>
          <a:off x="0" y="0"/>
          <a:ext cx="0" cy="0"/>
          <a:chOff x="0" y="0"/>
          <a:chExt cx="0" cy="0"/>
        </a:xfrm>
      </p:grpSpPr>
      <p:sp>
        <p:nvSpPr>
          <p:cNvPr id="6861" name="Google Shape;6861;g14495a50f04_0_14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2" name="Google Shape;6862;g14495a50f04_0_14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4" name="Shape 7454"/>
        <p:cNvGrpSpPr/>
        <p:nvPr/>
      </p:nvGrpSpPr>
      <p:grpSpPr>
        <a:xfrm>
          <a:off x="0" y="0"/>
          <a:ext cx="0" cy="0"/>
          <a:chOff x="0" y="0"/>
          <a:chExt cx="0" cy="0"/>
        </a:xfrm>
      </p:grpSpPr>
      <p:sp>
        <p:nvSpPr>
          <p:cNvPr id="7455" name="Google Shape;7455;g14495a50f04_0_15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6" name="Google Shape;7456;g14495a50f04_0_15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5" name="Shape 7775"/>
        <p:cNvGrpSpPr/>
        <p:nvPr/>
      </p:nvGrpSpPr>
      <p:grpSpPr>
        <a:xfrm>
          <a:off x="0" y="0"/>
          <a:ext cx="0" cy="0"/>
          <a:chOff x="0" y="0"/>
          <a:chExt cx="0" cy="0"/>
        </a:xfrm>
      </p:grpSpPr>
      <p:sp>
        <p:nvSpPr>
          <p:cNvPr id="7776" name="Google Shape;7776;g14495a50f04_0_15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7" name="Google Shape;7777;g14495a50f04_0_15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3" name="Shape 8083"/>
        <p:cNvGrpSpPr/>
        <p:nvPr/>
      </p:nvGrpSpPr>
      <p:grpSpPr>
        <a:xfrm>
          <a:off x="0" y="0"/>
          <a:ext cx="0" cy="0"/>
          <a:chOff x="0" y="0"/>
          <a:chExt cx="0" cy="0"/>
        </a:xfrm>
      </p:grpSpPr>
      <p:sp>
        <p:nvSpPr>
          <p:cNvPr id="8084" name="Google Shape;8084;g14495a50f04_0_17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5" name="Google Shape;8085;g14495a50f04_0_17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79cb477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79cb477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79cb477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479cb477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630000"/>
            <a:ext cx="914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1392513"/>
            <a:ext cx="4318200" cy="18999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20000" y="3591301"/>
            <a:ext cx="43182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372950" y="627150"/>
            <a:ext cx="3771000" cy="388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802675" y="972325"/>
            <a:ext cx="7538700" cy="21003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 name="Google Shape;52;p11"/>
          <p:cNvSpPr txBox="1"/>
          <p:nvPr>
            <p:ph idx="1" type="subTitle"/>
          </p:nvPr>
        </p:nvSpPr>
        <p:spPr>
          <a:xfrm>
            <a:off x="802675" y="3315325"/>
            <a:ext cx="75387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_1">
    <p:spTree>
      <p:nvGrpSpPr>
        <p:cNvPr id="54" name="Shape 54"/>
        <p:cNvGrpSpPr/>
        <p:nvPr/>
      </p:nvGrpSpPr>
      <p:grpSpPr>
        <a:xfrm>
          <a:off x="0" y="0"/>
          <a:ext cx="0" cy="0"/>
          <a:chOff x="0" y="0"/>
          <a:chExt cx="0" cy="0"/>
        </a:xfrm>
      </p:grpSpPr>
      <p:sp>
        <p:nvSpPr>
          <p:cNvPr id="55" name="Google Shape;55;p13"/>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99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title"/>
          </p:nvPr>
        </p:nvSpPr>
        <p:spPr>
          <a:xfrm>
            <a:off x="1741726" y="1522475"/>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 name="Google Shape;58;p13"/>
          <p:cNvSpPr txBox="1"/>
          <p:nvPr>
            <p:ph idx="1" type="subTitle"/>
          </p:nvPr>
        </p:nvSpPr>
        <p:spPr>
          <a:xfrm>
            <a:off x="1741725" y="1765548"/>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 name="Google Shape;59;p13"/>
          <p:cNvSpPr txBox="1"/>
          <p:nvPr>
            <p:ph idx="2" type="title"/>
          </p:nvPr>
        </p:nvSpPr>
        <p:spPr>
          <a:xfrm>
            <a:off x="5595075" y="1522475"/>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0" name="Google Shape;60;p13"/>
          <p:cNvSpPr txBox="1"/>
          <p:nvPr>
            <p:ph idx="3" type="subTitle"/>
          </p:nvPr>
        </p:nvSpPr>
        <p:spPr>
          <a:xfrm>
            <a:off x="5595077" y="1765548"/>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13"/>
          <p:cNvSpPr txBox="1"/>
          <p:nvPr>
            <p:ph idx="4" type="title"/>
          </p:nvPr>
        </p:nvSpPr>
        <p:spPr>
          <a:xfrm>
            <a:off x="1741726" y="2555083"/>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2" name="Google Shape;62;p13"/>
          <p:cNvSpPr txBox="1"/>
          <p:nvPr>
            <p:ph idx="5" type="subTitle"/>
          </p:nvPr>
        </p:nvSpPr>
        <p:spPr>
          <a:xfrm>
            <a:off x="1741725" y="2798175"/>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 name="Google Shape;63;p13"/>
          <p:cNvSpPr txBox="1"/>
          <p:nvPr>
            <p:ph idx="6" type="title"/>
          </p:nvPr>
        </p:nvSpPr>
        <p:spPr>
          <a:xfrm>
            <a:off x="5595075" y="2555083"/>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4" name="Google Shape;64;p13"/>
          <p:cNvSpPr txBox="1"/>
          <p:nvPr>
            <p:ph idx="7" type="subTitle"/>
          </p:nvPr>
        </p:nvSpPr>
        <p:spPr>
          <a:xfrm>
            <a:off x="5595077" y="2798175"/>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3"/>
          <p:cNvSpPr txBox="1"/>
          <p:nvPr>
            <p:ph hasCustomPrompt="1" idx="8" type="title"/>
          </p:nvPr>
        </p:nvSpPr>
        <p:spPr>
          <a:xfrm>
            <a:off x="884025" y="1448300"/>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 name="Google Shape;66;p13"/>
          <p:cNvSpPr txBox="1"/>
          <p:nvPr>
            <p:ph hasCustomPrompt="1" idx="9" type="title"/>
          </p:nvPr>
        </p:nvSpPr>
        <p:spPr>
          <a:xfrm>
            <a:off x="884025" y="2480900"/>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hasCustomPrompt="1" idx="13" type="title"/>
          </p:nvPr>
        </p:nvSpPr>
        <p:spPr>
          <a:xfrm>
            <a:off x="4734200" y="1448300"/>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 name="Google Shape;68;p13"/>
          <p:cNvSpPr txBox="1"/>
          <p:nvPr>
            <p:ph hasCustomPrompt="1" idx="14" type="title"/>
          </p:nvPr>
        </p:nvSpPr>
        <p:spPr>
          <a:xfrm>
            <a:off x="4734200" y="2480900"/>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9" name="Google Shape;69;p13"/>
          <p:cNvSpPr txBox="1"/>
          <p:nvPr>
            <p:ph idx="15"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13"/>
          <p:cNvSpPr txBox="1"/>
          <p:nvPr>
            <p:ph idx="16" type="title"/>
          </p:nvPr>
        </p:nvSpPr>
        <p:spPr>
          <a:xfrm>
            <a:off x="1741726" y="3587708"/>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3"/>
          <p:cNvSpPr txBox="1"/>
          <p:nvPr>
            <p:ph idx="17" type="subTitle"/>
          </p:nvPr>
        </p:nvSpPr>
        <p:spPr>
          <a:xfrm>
            <a:off x="1741725" y="3830800"/>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3"/>
          <p:cNvSpPr txBox="1"/>
          <p:nvPr>
            <p:ph idx="18" type="title"/>
          </p:nvPr>
        </p:nvSpPr>
        <p:spPr>
          <a:xfrm>
            <a:off x="5595075" y="3587708"/>
            <a:ext cx="2664900" cy="39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 name="Google Shape;73;p13"/>
          <p:cNvSpPr txBox="1"/>
          <p:nvPr>
            <p:ph idx="19" type="subTitle"/>
          </p:nvPr>
        </p:nvSpPr>
        <p:spPr>
          <a:xfrm>
            <a:off x="5595077" y="3830800"/>
            <a:ext cx="2664900" cy="52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3"/>
          <p:cNvSpPr txBox="1"/>
          <p:nvPr>
            <p:ph hasCustomPrompt="1" idx="20" type="title"/>
          </p:nvPr>
        </p:nvSpPr>
        <p:spPr>
          <a:xfrm>
            <a:off x="884025" y="3513375"/>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13"/>
          <p:cNvSpPr txBox="1"/>
          <p:nvPr>
            <p:ph hasCustomPrompt="1" idx="21" type="title"/>
          </p:nvPr>
        </p:nvSpPr>
        <p:spPr>
          <a:xfrm>
            <a:off x="4734200" y="3513375"/>
            <a:ext cx="857700" cy="76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b="1"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6" name="Shape 76"/>
        <p:cNvGrpSpPr/>
        <p:nvPr/>
      </p:nvGrpSpPr>
      <p:grpSpPr>
        <a:xfrm>
          <a:off x="0" y="0"/>
          <a:ext cx="0" cy="0"/>
          <a:chOff x="0" y="0"/>
          <a:chExt cx="0" cy="0"/>
        </a:xfrm>
      </p:grpSpPr>
      <p:sp>
        <p:nvSpPr>
          <p:cNvPr id="77" name="Google Shape;77;p14"/>
          <p:cNvSpPr txBox="1"/>
          <p:nvPr>
            <p:ph type="title"/>
          </p:nvPr>
        </p:nvSpPr>
        <p:spPr>
          <a:xfrm>
            <a:off x="3417847" y="3550350"/>
            <a:ext cx="4419000" cy="53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4"/>
          <p:cNvSpPr txBox="1"/>
          <p:nvPr>
            <p:ph idx="1" type="subTitle"/>
          </p:nvPr>
        </p:nvSpPr>
        <p:spPr>
          <a:xfrm>
            <a:off x="3417847" y="1464950"/>
            <a:ext cx="4419000" cy="1772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79" name="Shape 79"/>
        <p:cNvGrpSpPr/>
        <p:nvPr/>
      </p:nvGrpSpPr>
      <p:grpSpPr>
        <a:xfrm>
          <a:off x="0" y="0"/>
          <a:ext cx="0" cy="0"/>
          <a:chOff x="0" y="0"/>
          <a:chExt cx="0" cy="0"/>
        </a:xfrm>
      </p:grpSpPr>
      <p:sp>
        <p:nvSpPr>
          <p:cNvPr id="80" name="Google Shape;80;p15"/>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2" name="Google Shape;82;p15"/>
          <p:cNvSpPr txBox="1"/>
          <p:nvPr>
            <p:ph idx="1" type="body"/>
          </p:nvPr>
        </p:nvSpPr>
        <p:spPr>
          <a:xfrm>
            <a:off x="720000" y="1215750"/>
            <a:ext cx="7704000" cy="329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83" name="Google Shape;83;p15"/>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84" name="Shape 84"/>
        <p:cNvGrpSpPr/>
        <p:nvPr/>
      </p:nvGrpSpPr>
      <p:grpSpPr>
        <a:xfrm>
          <a:off x="0" y="0"/>
          <a:ext cx="0" cy="0"/>
          <a:chOff x="0" y="0"/>
          <a:chExt cx="0" cy="0"/>
        </a:xfrm>
      </p:grpSpPr>
      <p:sp>
        <p:nvSpPr>
          <p:cNvPr id="85" name="Google Shape;85;p16"/>
          <p:cNvSpPr/>
          <p:nvPr/>
        </p:nvSpPr>
        <p:spPr>
          <a:xfrm>
            <a:off x="0" y="630000"/>
            <a:ext cx="914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ph type="title"/>
          </p:nvPr>
        </p:nvSpPr>
        <p:spPr>
          <a:xfrm>
            <a:off x="497325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16"/>
          <p:cNvSpPr txBox="1"/>
          <p:nvPr>
            <p:ph idx="1" type="subTitle"/>
          </p:nvPr>
        </p:nvSpPr>
        <p:spPr>
          <a:xfrm>
            <a:off x="4973250" y="26695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16"/>
          <p:cNvSpPr/>
          <p:nvPr/>
        </p:nvSpPr>
        <p:spPr>
          <a:xfrm>
            <a:off x="8203050" y="409075"/>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_1">
    <p:spTree>
      <p:nvGrpSpPr>
        <p:cNvPr id="89" name="Shape 89"/>
        <p:cNvGrpSpPr/>
        <p:nvPr/>
      </p:nvGrpSpPr>
      <p:grpSpPr>
        <a:xfrm>
          <a:off x="0" y="0"/>
          <a:ext cx="0" cy="0"/>
          <a:chOff x="0" y="0"/>
          <a:chExt cx="0" cy="0"/>
        </a:xfrm>
      </p:grpSpPr>
      <p:sp>
        <p:nvSpPr>
          <p:cNvPr id="90" name="Google Shape;90;p17"/>
          <p:cNvSpPr/>
          <p:nvPr/>
        </p:nvSpPr>
        <p:spPr>
          <a:xfrm>
            <a:off x="0" y="630000"/>
            <a:ext cx="914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720000" y="1219100"/>
            <a:ext cx="4086900" cy="17715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 name="Google Shape;92;p17"/>
          <p:cNvSpPr txBox="1"/>
          <p:nvPr>
            <p:ph idx="1" type="subTitle"/>
          </p:nvPr>
        </p:nvSpPr>
        <p:spPr>
          <a:xfrm>
            <a:off x="720000" y="2990600"/>
            <a:ext cx="4086900" cy="92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17"/>
          <p:cNvSpPr/>
          <p:nvPr>
            <p:ph idx="2" type="pic"/>
          </p:nvPr>
        </p:nvSpPr>
        <p:spPr>
          <a:xfrm>
            <a:off x="5238175" y="630000"/>
            <a:ext cx="3905700" cy="388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94" name="Shape 94"/>
        <p:cNvGrpSpPr/>
        <p:nvPr/>
      </p:nvGrpSpPr>
      <p:grpSpPr>
        <a:xfrm>
          <a:off x="0" y="0"/>
          <a:ext cx="0" cy="0"/>
          <a:chOff x="0" y="0"/>
          <a:chExt cx="0" cy="0"/>
        </a:xfrm>
      </p:grpSpPr>
      <p:sp>
        <p:nvSpPr>
          <p:cNvPr id="95" name="Google Shape;95;p18"/>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 name="Google Shape;97;p18"/>
          <p:cNvSpPr txBox="1"/>
          <p:nvPr>
            <p:ph idx="1" type="body"/>
          </p:nvPr>
        </p:nvSpPr>
        <p:spPr>
          <a:xfrm>
            <a:off x="904850" y="3047400"/>
            <a:ext cx="3131700" cy="1466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98" name="Google Shape;98;p18"/>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idx="2" type="subTitle"/>
          </p:nvPr>
        </p:nvSpPr>
        <p:spPr>
          <a:xfrm>
            <a:off x="904861" y="2564400"/>
            <a:ext cx="3131700" cy="483000"/>
          </a:xfrm>
          <a:prstGeom prst="rect">
            <a:avLst/>
          </a:prstGeom>
        </p:spPr>
        <p:txBody>
          <a:bodyPr anchorCtr="0" anchor="b" bIns="91425" lIns="91425" spcFirstLastPara="1" rIns="91425" wrap="square" tIns="91425">
            <a:noAutofit/>
          </a:bodyPr>
          <a:lstStyle>
            <a:lvl1pPr lvl="0">
              <a:spcBef>
                <a:spcPts val="0"/>
              </a:spcBef>
              <a:spcAft>
                <a:spcPts val="0"/>
              </a:spcAft>
              <a:buSzPts val="2200"/>
              <a:buFont typeface="Maven Pro"/>
              <a:buNone/>
              <a:defRPr sz="2200">
                <a:latin typeface="Maven Pro"/>
                <a:ea typeface="Maven Pro"/>
                <a:cs typeface="Maven Pro"/>
                <a:sym typeface="Maven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8"/>
          <p:cNvSpPr txBox="1"/>
          <p:nvPr>
            <p:ph idx="3" type="body"/>
          </p:nvPr>
        </p:nvSpPr>
        <p:spPr>
          <a:xfrm>
            <a:off x="4697199" y="3047400"/>
            <a:ext cx="3131700" cy="1466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101" name="Google Shape;101;p18"/>
          <p:cNvSpPr txBox="1"/>
          <p:nvPr>
            <p:ph idx="4" type="subTitle"/>
          </p:nvPr>
        </p:nvSpPr>
        <p:spPr>
          <a:xfrm>
            <a:off x="4697208" y="2564400"/>
            <a:ext cx="3131700" cy="4830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Maven Pro"/>
              <a:buNone/>
              <a:defRPr sz="2200">
                <a:latin typeface="Maven Pro"/>
                <a:ea typeface="Maven Pro"/>
                <a:cs typeface="Maven Pro"/>
                <a:sym typeface="Maven Pr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_2">
    <p:spTree>
      <p:nvGrpSpPr>
        <p:cNvPr id="102" name="Shape 102"/>
        <p:cNvGrpSpPr/>
        <p:nvPr/>
      </p:nvGrpSpPr>
      <p:grpSpPr>
        <a:xfrm>
          <a:off x="0" y="0"/>
          <a:ext cx="0" cy="0"/>
          <a:chOff x="0" y="0"/>
          <a:chExt cx="0" cy="0"/>
        </a:xfrm>
      </p:grpSpPr>
      <p:sp>
        <p:nvSpPr>
          <p:cNvPr id="103" name="Google Shape;103;p19"/>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 name="Google Shape;105;p19"/>
          <p:cNvSpPr txBox="1"/>
          <p:nvPr>
            <p:ph idx="1" type="body"/>
          </p:nvPr>
        </p:nvSpPr>
        <p:spPr>
          <a:xfrm>
            <a:off x="720000" y="1215750"/>
            <a:ext cx="3759000" cy="329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106" name="Google Shape;106;p19"/>
          <p:cNvSpPr txBox="1"/>
          <p:nvPr>
            <p:ph idx="2" type="body"/>
          </p:nvPr>
        </p:nvSpPr>
        <p:spPr>
          <a:xfrm>
            <a:off x="4665000" y="1215750"/>
            <a:ext cx="3759000" cy="329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solidFill>
                  <a:srgbClr val="434343"/>
                </a:solidFill>
              </a:defRPr>
            </a:lvl1pPr>
            <a:lvl2pPr indent="-317500" lvl="1" marL="914400" rtl="0">
              <a:lnSpc>
                <a:spcPct val="100000"/>
              </a:lnSpc>
              <a:spcBef>
                <a:spcPts val="0"/>
              </a:spcBef>
              <a:spcAft>
                <a:spcPts val="0"/>
              </a:spcAft>
              <a:buSzPts val="1400"/>
              <a:buChar char="○"/>
              <a:defRPr>
                <a:solidFill>
                  <a:srgbClr val="434343"/>
                </a:solidFill>
              </a:defRPr>
            </a:lvl2pPr>
            <a:lvl3pPr indent="-317500" lvl="2" marL="1371600" rtl="0">
              <a:lnSpc>
                <a:spcPct val="100000"/>
              </a:lnSpc>
              <a:spcBef>
                <a:spcPts val="1600"/>
              </a:spcBef>
              <a:spcAft>
                <a:spcPts val="0"/>
              </a:spcAft>
              <a:buSzPts val="1400"/>
              <a:buChar char="■"/>
              <a:defRPr>
                <a:solidFill>
                  <a:srgbClr val="434343"/>
                </a:solidFill>
              </a:defRPr>
            </a:lvl3pPr>
            <a:lvl4pPr indent="-317500" lvl="3" marL="1828800" rtl="0">
              <a:lnSpc>
                <a:spcPct val="100000"/>
              </a:lnSpc>
              <a:spcBef>
                <a:spcPts val="1600"/>
              </a:spcBef>
              <a:spcAft>
                <a:spcPts val="0"/>
              </a:spcAft>
              <a:buSzPts val="1400"/>
              <a:buChar char="●"/>
              <a:defRPr>
                <a:solidFill>
                  <a:srgbClr val="434343"/>
                </a:solidFill>
              </a:defRPr>
            </a:lvl4pPr>
            <a:lvl5pPr indent="-317500" lvl="4" marL="2286000" rtl="0">
              <a:lnSpc>
                <a:spcPct val="100000"/>
              </a:lnSpc>
              <a:spcBef>
                <a:spcPts val="1600"/>
              </a:spcBef>
              <a:spcAft>
                <a:spcPts val="0"/>
              </a:spcAft>
              <a:buSzPts val="1400"/>
              <a:buChar char="○"/>
              <a:defRPr>
                <a:solidFill>
                  <a:srgbClr val="434343"/>
                </a:solidFill>
              </a:defRPr>
            </a:lvl5pPr>
            <a:lvl6pPr indent="-317500" lvl="5" marL="2743200" rtl="0">
              <a:lnSpc>
                <a:spcPct val="100000"/>
              </a:lnSpc>
              <a:spcBef>
                <a:spcPts val="1600"/>
              </a:spcBef>
              <a:spcAft>
                <a:spcPts val="0"/>
              </a:spcAft>
              <a:buSzPts val="1400"/>
              <a:buChar char="■"/>
              <a:defRPr>
                <a:solidFill>
                  <a:srgbClr val="434343"/>
                </a:solidFill>
              </a:defRPr>
            </a:lvl6pPr>
            <a:lvl7pPr indent="-317500" lvl="6" marL="3200400" rtl="0">
              <a:lnSpc>
                <a:spcPct val="100000"/>
              </a:lnSpc>
              <a:spcBef>
                <a:spcPts val="1600"/>
              </a:spcBef>
              <a:spcAft>
                <a:spcPts val="0"/>
              </a:spcAft>
              <a:buSzPts val="1400"/>
              <a:buChar char="●"/>
              <a:defRPr>
                <a:solidFill>
                  <a:srgbClr val="434343"/>
                </a:solidFill>
              </a:defRPr>
            </a:lvl7pPr>
            <a:lvl8pPr indent="-317500" lvl="7" marL="3657600" rtl="0">
              <a:lnSpc>
                <a:spcPct val="100000"/>
              </a:lnSpc>
              <a:spcBef>
                <a:spcPts val="1600"/>
              </a:spcBef>
              <a:spcAft>
                <a:spcPts val="0"/>
              </a:spcAft>
              <a:buSzPts val="1400"/>
              <a:buChar char="○"/>
              <a:defRPr>
                <a:solidFill>
                  <a:srgbClr val="434343"/>
                </a:solidFill>
              </a:defRPr>
            </a:lvl8pPr>
            <a:lvl9pPr indent="-317500" lvl="8" marL="4114800" rtl="0">
              <a:lnSpc>
                <a:spcPct val="100000"/>
              </a:lnSpc>
              <a:spcBef>
                <a:spcPts val="1600"/>
              </a:spcBef>
              <a:spcAft>
                <a:spcPts val="1600"/>
              </a:spcAft>
              <a:buSzPts val="1400"/>
              <a:buChar char="■"/>
              <a:defRPr>
                <a:solidFill>
                  <a:srgbClr val="434343"/>
                </a:solidFill>
              </a:defRPr>
            </a:lvl9pPr>
          </a:lstStyle>
          <a:p/>
        </p:txBody>
      </p:sp>
      <p:sp>
        <p:nvSpPr>
          <p:cNvPr id="107" name="Google Shape;107;p19"/>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8" name="Shape 108"/>
        <p:cNvGrpSpPr/>
        <p:nvPr/>
      </p:nvGrpSpPr>
      <p:grpSpPr>
        <a:xfrm>
          <a:off x="0" y="0"/>
          <a:ext cx="0" cy="0"/>
          <a:chOff x="0" y="0"/>
          <a:chExt cx="0" cy="0"/>
        </a:xfrm>
      </p:grpSpPr>
      <p:sp>
        <p:nvSpPr>
          <p:cNvPr id="109" name="Google Shape;109;p20"/>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type="title"/>
          </p:nvPr>
        </p:nvSpPr>
        <p:spPr>
          <a:xfrm>
            <a:off x="720000" y="51805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1" name="Google Shape;111;p20"/>
          <p:cNvSpPr txBox="1"/>
          <p:nvPr>
            <p:ph idx="1" type="subTitle"/>
          </p:nvPr>
        </p:nvSpPr>
        <p:spPr>
          <a:xfrm>
            <a:off x="1116125" y="3217873"/>
            <a:ext cx="2018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0"/>
          <p:cNvSpPr txBox="1"/>
          <p:nvPr>
            <p:ph idx="2" type="subTitle"/>
          </p:nvPr>
        </p:nvSpPr>
        <p:spPr>
          <a:xfrm>
            <a:off x="3562974" y="3217873"/>
            <a:ext cx="2018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20"/>
          <p:cNvSpPr txBox="1"/>
          <p:nvPr>
            <p:ph idx="3" type="subTitle"/>
          </p:nvPr>
        </p:nvSpPr>
        <p:spPr>
          <a:xfrm>
            <a:off x="6009822" y="3217873"/>
            <a:ext cx="2018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0"/>
          <p:cNvSpPr txBox="1"/>
          <p:nvPr>
            <p:ph idx="4" type="subTitle"/>
          </p:nvPr>
        </p:nvSpPr>
        <p:spPr>
          <a:xfrm>
            <a:off x="1116125" y="2668284"/>
            <a:ext cx="2018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5" name="Google Shape;115;p20"/>
          <p:cNvSpPr txBox="1"/>
          <p:nvPr>
            <p:ph idx="5" type="subTitle"/>
          </p:nvPr>
        </p:nvSpPr>
        <p:spPr>
          <a:xfrm>
            <a:off x="3562974" y="2668284"/>
            <a:ext cx="2018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6" name="Google Shape;116;p20"/>
          <p:cNvSpPr txBox="1"/>
          <p:nvPr>
            <p:ph idx="6" type="subTitle"/>
          </p:nvPr>
        </p:nvSpPr>
        <p:spPr>
          <a:xfrm>
            <a:off x="6009822" y="2668284"/>
            <a:ext cx="2018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7" name="Google Shape;117;p20"/>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0" y="630000"/>
            <a:ext cx="914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720000" y="2125525"/>
            <a:ext cx="4062600" cy="1314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20000" y="989665"/>
            <a:ext cx="1056900" cy="8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720000" y="3440425"/>
            <a:ext cx="2501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 name="Google Shape;18;p3"/>
          <p:cNvSpPr/>
          <p:nvPr>
            <p:ph idx="3" type="pic"/>
          </p:nvPr>
        </p:nvSpPr>
        <p:spPr>
          <a:xfrm>
            <a:off x="5381400" y="627150"/>
            <a:ext cx="3762600" cy="388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118" name="Shape 118"/>
        <p:cNvGrpSpPr/>
        <p:nvPr/>
      </p:nvGrpSpPr>
      <p:grpSpPr>
        <a:xfrm>
          <a:off x="0" y="0"/>
          <a:ext cx="0" cy="0"/>
          <a:chOff x="0" y="0"/>
          <a:chExt cx="0" cy="0"/>
        </a:xfrm>
      </p:grpSpPr>
      <p:sp>
        <p:nvSpPr>
          <p:cNvPr id="119" name="Google Shape;119;p21"/>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1" name="Google Shape;121;p21"/>
          <p:cNvSpPr txBox="1"/>
          <p:nvPr>
            <p:ph idx="1" type="subTitle"/>
          </p:nvPr>
        </p:nvSpPr>
        <p:spPr>
          <a:xfrm>
            <a:off x="937700" y="332270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 name="Google Shape;122;p21"/>
          <p:cNvSpPr txBox="1"/>
          <p:nvPr>
            <p:ph idx="2" type="subTitle"/>
          </p:nvPr>
        </p:nvSpPr>
        <p:spPr>
          <a:xfrm>
            <a:off x="3484422" y="332270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1"/>
          <p:cNvSpPr txBox="1"/>
          <p:nvPr>
            <p:ph idx="3" type="subTitle"/>
          </p:nvPr>
        </p:nvSpPr>
        <p:spPr>
          <a:xfrm>
            <a:off x="6031150" y="332270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1"/>
          <p:cNvSpPr txBox="1"/>
          <p:nvPr>
            <p:ph idx="4" type="subTitle"/>
          </p:nvPr>
        </p:nvSpPr>
        <p:spPr>
          <a:xfrm>
            <a:off x="937700" y="395010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5" name="Google Shape;125;p21"/>
          <p:cNvSpPr txBox="1"/>
          <p:nvPr>
            <p:ph idx="5" type="subTitle"/>
          </p:nvPr>
        </p:nvSpPr>
        <p:spPr>
          <a:xfrm>
            <a:off x="3477488" y="395010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6" name="Google Shape;126;p21"/>
          <p:cNvSpPr txBox="1"/>
          <p:nvPr>
            <p:ph idx="6" type="subTitle"/>
          </p:nvPr>
        </p:nvSpPr>
        <p:spPr>
          <a:xfrm>
            <a:off x="6031138" y="3950100"/>
            <a:ext cx="21753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7" name="Google Shape;127;p21"/>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22"/>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ph idx="1" type="subTitle"/>
          </p:nvPr>
        </p:nvSpPr>
        <p:spPr>
          <a:xfrm>
            <a:off x="2035350" y="1760462"/>
            <a:ext cx="22488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1" name="Google Shape;131;p22"/>
          <p:cNvSpPr txBox="1"/>
          <p:nvPr>
            <p:ph idx="2" type="subTitle"/>
          </p:nvPr>
        </p:nvSpPr>
        <p:spPr>
          <a:xfrm>
            <a:off x="2035350" y="3182437"/>
            <a:ext cx="22488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2" name="Google Shape;132;p22"/>
          <p:cNvSpPr txBox="1"/>
          <p:nvPr>
            <p:ph idx="3" type="subTitle"/>
          </p:nvPr>
        </p:nvSpPr>
        <p:spPr>
          <a:xfrm>
            <a:off x="5754475" y="1760462"/>
            <a:ext cx="22488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3" name="Google Shape;133;p22"/>
          <p:cNvSpPr txBox="1"/>
          <p:nvPr>
            <p:ph idx="4" type="subTitle"/>
          </p:nvPr>
        </p:nvSpPr>
        <p:spPr>
          <a:xfrm>
            <a:off x="5754475" y="3182437"/>
            <a:ext cx="22488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4" name="Google Shape;134;p22"/>
          <p:cNvSpPr txBox="1"/>
          <p:nvPr>
            <p:ph type="title"/>
          </p:nvPr>
        </p:nvSpPr>
        <p:spPr>
          <a:xfrm>
            <a:off x="720000" y="5226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5" name="Google Shape;135;p22"/>
          <p:cNvSpPr txBox="1"/>
          <p:nvPr>
            <p:ph idx="5" type="subTitle"/>
          </p:nvPr>
        </p:nvSpPr>
        <p:spPr>
          <a:xfrm>
            <a:off x="2035350" y="2167021"/>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2"/>
          <p:cNvSpPr txBox="1"/>
          <p:nvPr>
            <p:ph idx="6" type="subTitle"/>
          </p:nvPr>
        </p:nvSpPr>
        <p:spPr>
          <a:xfrm>
            <a:off x="5754474" y="2167021"/>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2"/>
          <p:cNvSpPr txBox="1"/>
          <p:nvPr>
            <p:ph idx="7" type="subTitle"/>
          </p:nvPr>
        </p:nvSpPr>
        <p:spPr>
          <a:xfrm>
            <a:off x="2035350" y="3589139"/>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2"/>
          <p:cNvSpPr txBox="1"/>
          <p:nvPr>
            <p:ph idx="8" type="subTitle"/>
          </p:nvPr>
        </p:nvSpPr>
        <p:spPr>
          <a:xfrm>
            <a:off x="5754474" y="3589139"/>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 name="Google Shape;139;p22"/>
          <p:cNvSpPr/>
          <p:nvPr/>
        </p:nvSpPr>
        <p:spPr>
          <a:xfrm>
            <a:off x="499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0" name="Shape 140"/>
        <p:cNvGrpSpPr/>
        <p:nvPr/>
      </p:nvGrpSpPr>
      <p:grpSpPr>
        <a:xfrm>
          <a:off x="0" y="0"/>
          <a:ext cx="0" cy="0"/>
          <a:chOff x="0" y="0"/>
          <a:chExt cx="0" cy="0"/>
        </a:xfrm>
      </p:grpSpPr>
      <p:sp>
        <p:nvSpPr>
          <p:cNvPr id="141" name="Google Shape;141;p23"/>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title"/>
          </p:nvPr>
        </p:nvSpPr>
        <p:spPr>
          <a:xfrm>
            <a:off x="720000" y="5226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3" name="Google Shape;143;p23"/>
          <p:cNvSpPr txBox="1"/>
          <p:nvPr>
            <p:ph idx="1" type="subTitle"/>
          </p:nvPr>
        </p:nvSpPr>
        <p:spPr>
          <a:xfrm>
            <a:off x="1349900" y="19865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3"/>
          <p:cNvSpPr txBox="1"/>
          <p:nvPr>
            <p:ph idx="2" type="subTitle"/>
          </p:nvPr>
        </p:nvSpPr>
        <p:spPr>
          <a:xfrm>
            <a:off x="3597421" y="19865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3"/>
          <p:cNvSpPr txBox="1"/>
          <p:nvPr>
            <p:ph idx="3" type="subTitle"/>
          </p:nvPr>
        </p:nvSpPr>
        <p:spPr>
          <a:xfrm>
            <a:off x="1349900" y="35461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3"/>
          <p:cNvSpPr txBox="1"/>
          <p:nvPr>
            <p:ph idx="4" type="subTitle"/>
          </p:nvPr>
        </p:nvSpPr>
        <p:spPr>
          <a:xfrm>
            <a:off x="3597421" y="35461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23"/>
          <p:cNvSpPr txBox="1"/>
          <p:nvPr>
            <p:ph idx="5" type="subTitle"/>
          </p:nvPr>
        </p:nvSpPr>
        <p:spPr>
          <a:xfrm>
            <a:off x="5844917" y="19865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3"/>
          <p:cNvSpPr txBox="1"/>
          <p:nvPr>
            <p:ph idx="6" type="subTitle"/>
          </p:nvPr>
        </p:nvSpPr>
        <p:spPr>
          <a:xfrm>
            <a:off x="5844917" y="3546150"/>
            <a:ext cx="1949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23"/>
          <p:cNvSpPr txBox="1"/>
          <p:nvPr>
            <p:ph idx="7" type="subTitle"/>
          </p:nvPr>
        </p:nvSpPr>
        <p:spPr>
          <a:xfrm>
            <a:off x="1349900" y="16372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0" name="Google Shape;150;p23"/>
          <p:cNvSpPr txBox="1"/>
          <p:nvPr>
            <p:ph idx="8" type="subTitle"/>
          </p:nvPr>
        </p:nvSpPr>
        <p:spPr>
          <a:xfrm>
            <a:off x="3597421" y="16372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1" name="Google Shape;151;p23"/>
          <p:cNvSpPr txBox="1"/>
          <p:nvPr>
            <p:ph idx="9" type="subTitle"/>
          </p:nvPr>
        </p:nvSpPr>
        <p:spPr>
          <a:xfrm>
            <a:off x="5844943" y="16372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2" name="Google Shape;152;p23"/>
          <p:cNvSpPr txBox="1"/>
          <p:nvPr>
            <p:ph idx="13" type="subTitle"/>
          </p:nvPr>
        </p:nvSpPr>
        <p:spPr>
          <a:xfrm>
            <a:off x="1349900" y="31968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3" name="Google Shape;153;p23"/>
          <p:cNvSpPr txBox="1"/>
          <p:nvPr>
            <p:ph idx="14" type="subTitle"/>
          </p:nvPr>
        </p:nvSpPr>
        <p:spPr>
          <a:xfrm>
            <a:off x="3597421" y="31968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4" name="Google Shape;154;p23"/>
          <p:cNvSpPr txBox="1"/>
          <p:nvPr>
            <p:ph idx="15" type="subTitle"/>
          </p:nvPr>
        </p:nvSpPr>
        <p:spPr>
          <a:xfrm>
            <a:off x="5844943" y="3196851"/>
            <a:ext cx="1949100" cy="40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55" name="Google Shape;155;p23"/>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6" name="Shape 156"/>
        <p:cNvGrpSpPr/>
        <p:nvPr/>
      </p:nvGrpSpPr>
      <p:grpSpPr>
        <a:xfrm>
          <a:off x="0" y="0"/>
          <a:ext cx="0" cy="0"/>
          <a:chOff x="0" y="0"/>
          <a:chExt cx="0" cy="0"/>
        </a:xfrm>
      </p:grpSpPr>
      <p:sp>
        <p:nvSpPr>
          <p:cNvPr id="157" name="Google Shape;157;p24"/>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ph hasCustomPrompt="1" type="title"/>
          </p:nvPr>
        </p:nvSpPr>
        <p:spPr>
          <a:xfrm>
            <a:off x="4312561" y="767825"/>
            <a:ext cx="41115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9" name="Google Shape;159;p24"/>
          <p:cNvSpPr txBox="1"/>
          <p:nvPr>
            <p:ph idx="1" type="subTitle"/>
          </p:nvPr>
        </p:nvSpPr>
        <p:spPr>
          <a:xfrm>
            <a:off x="4312550" y="1539900"/>
            <a:ext cx="41115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0" name="Google Shape;160;p24"/>
          <p:cNvSpPr txBox="1"/>
          <p:nvPr>
            <p:ph hasCustomPrompt="1" idx="2" type="title"/>
          </p:nvPr>
        </p:nvSpPr>
        <p:spPr>
          <a:xfrm>
            <a:off x="4312561" y="1957976"/>
            <a:ext cx="41115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1" name="Google Shape;161;p24"/>
          <p:cNvSpPr txBox="1"/>
          <p:nvPr>
            <p:ph idx="3" type="subTitle"/>
          </p:nvPr>
        </p:nvSpPr>
        <p:spPr>
          <a:xfrm>
            <a:off x="4312550" y="2730050"/>
            <a:ext cx="41115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2" name="Google Shape;162;p24"/>
          <p:cNvSpPr txBox="1"/>
          <p:nvPr>
            <p:ph hasCustomPrompt="1" idx="4" type="title"/>
          </p:nvPr>
        </p:nvSpPr>
        <p:spPr>
          <a:xfrm>
            <a:off x="4312561" y="3148127"/>
            <a:ext cx="41115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3" name="Google Shape;163;p24"/>
          <p:cNvSpPr txBox="1"/>
          <p:nvPr>
            <p:ph idx="5" type="subTitle"/>
          </p:nvPr>
        </p:nvSpPr>
        <p:spPr>
          <a:xfrm>
            <a:off x="4312550" y="3920201"/>
            <a:ext cx="41115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4" name="Google Shape;164;p24"/>
          <p:cNvSpPr/>
          <p:nvPr>
            <p:ph idx="6" type="pic"/>
          </p:nvPr>
        </p:nvSpPr>
        <p:spPr>
          <a:xfrm>
            <a:off x="0" y="315550"/>
            <a:ext cx="3771000" cy="45123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65" name="Shape 165"/>
        <p:cNvGrpSpPr/>
        <p:nvPr/>
      </p:nvGrpSpPr>
      <p:grpSpPr>
        <a:xfrm>
          <a:off x="0" y="0"/>
          <a:ext cx="0" cy="0"/>
          <a:chOff x="0" y="0"/>
          <a:chExt cx="0" cy="0"/>
        </a:xfrm>
      </p:grpSpPr>
      <p:sp>
        <p:nvSpPr>
          <p:cNvPr id="166" name="Google Shape;166;p25"/>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ph idx="1" type="subTitle"/>
          </p:nvPr>
        </p:nvSpPr>
        <p:spPr>
          <a:xfrm>
            <a:off x="953950" y="3426450"/>
            <a:ext cx="22803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68" name="Google Shape;168;p25"/>
          <p:cNvSpPr txBox="1"/>
          <p:nvPr>
            <p:ph idx="2" type="subTitle"/>
          </p:nvPr>
        </p:nvSpPr>
        <p:spPr>
          <a:xfrm>
            <a:off x="3431861" y="3426450"/>
            <a:ext cx="22803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69" name="Google Shape;169;p25"/>
          <p:cNvSpPr txBox="1"/>
          <p:nvPr>
            <p:ph idx="3" type="subTitle"/>
          </p:nvPr>
        </p:nvSpPr>
        <p:spPr>
          <a:xfrm>
            <a:off x="5909706" y="3426450"/>
            <a:ext cx="22803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200"/>
              <a:buFont typeface="Alata"/>
              <a:buNone/>
              <a:defRPr sz="2200">
                <a:solidFill>
                  <a:schemeClr val="dk1"/>
                </a:solidFill>
                <a:latin typeface="Maven Pro"/>
                <a:ea typeface="Maven Pro"/>
                <a:cs typeface="Maven Pro"/>
                <a:sym typeface="Maven Pro"/>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70" name="Google Shape;170;p25"/>
          <p:cNvSpPr txBox="1"/>
          <p:nvPr>
            <p:ph idx="4" type="subTitle"/>
          </p:nvPr>
        </p:nvSpPr>
        <p:spPr>
          <a:xfrm>
            <a:off x="954007" y="3769550"/>
            <a:ext cx="2280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25"/>
          <p:cNvSpPr txBox="1"/>
          <p:nvPr>
            <p:ph idx="5" type="subTitle"/>
          </p:nvPr>
        </p:nvSpPr>
        <p:spPr>
          <a:xfrm>
            <a:off x="3431829" y="3769550"/>
            <a:ext cx="2280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5"/>
          <p:cNvSpPr txBox="1"/>
          <p:nvPr>
            <p:ph idx="6" type="subTitle"/>
          </p:nvPr>
        </p:nvSpPr>
        <p:spPr>
          <a:xfrm>
            <a:off x="5909707" y="3769550"/>
            <a:ext cx="2280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5"/>
          <p:cNvSpPr txBox="1"/>
          <p:nvPr>
            <p:ph hasCustomPrompt="1" type="title"/>
          </p:nvPr>
        </p:nvSpPr>
        <p:spPr>
          <a:xfrm>
            <a:off x="1448875" y="218823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4" name="Google Shape;174;p25"/>
          <p:cNvSpPr txBox="1"/>
          <p:nvPr>
            <p:ph hasCustomPrompt="1" idx="7" type="title"/>
          </p:nvPr>
        </p:nvSpPr>
        <p:spPr>
          <a:xfrm>
            <a:off x="3926700" y="218823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5" name="Google Shape;175;p25"/>
          <p:cNvSpPr txBox="1"/>
          <p:nvPr>
            <p:ph hasCustomPrompt="1" idx="8" type="title"/>
          </p:nvPr>
        </p:nvSpPr>
        <p:spPr>
          <a:xfrm>
            <a:off x="6404525" y="2188238"/>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6" name="Google Shape;176;p25"/>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7" name="Google Shape;177;p25"/>
          <p:cNvSpPr/>
          <p:nvPr/>
        </p:nvSpPr>
        <p:spPr>
          <a:xfrm>
            <a:off x="499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_1">
    <p:spTree>
      <p:nvGrpSpPr>
        <p:cNvPr id="178" name="Shape 178"/>
        <p:cNvGrpSpPr/>
        <p:nvPr/>
      </p:nvGrpSpPr>
      <p:grpSpPr>
        <a:xfrm>
          <a:off x="0" y="0"/>
          <a:ext cx="0" cy="0"/>
          <a:chOff x="0" y="0"/>
          <a:chExt cx="0" cy="0"/>
        </a:xfrm>
      </p:grpSpPr>
      <p:sp>
        <p:nvSpPr>
          <p:cNvPr id="179" name="Google Shape;179;p26"/>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2" name="Google Shape;182;p26"/>
          <p:cNvSpPr txBox="1"/>
          <p:nvPr>
            <p:ph idx="1" type="subTitle"/>
          </p:nvPr>
        </p:nvSpPr>
        <p:spPr>
          <a:xfrm>
            <a:off x="979293" y="1318175"/>
            <a:ext cx="1996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Maven Pro"/>
              <a:buNone/>
              <a:defRPr sz="2200">
                <a:latin typeface="Maven Pro"/>
                <a:ea typeface="Maven Pro"/>
                <a:cs typeface="Maven Pro"/>
                <a:sym typeface="Maven Pro"/>
              </a:defRPr>
            </a:lvl1pPr>
            <a:lvl2pPr lvl="1" rtl="0" algn="ctr">
              <a:spcBef>
                <a:spcPts val="0"/>
              </a:spcBef>
              <a:spcAft>
                <a:spcPts val="0"/>
              </a:spcAft>
              <a:buSzPts val="2200"/>
              <a:buFont typeface="Maven Pro"/>
              <a:buNone/>
              <a:defRPr b="1" sz="2200">
                <a:latin typeface="Maven Pro"/>
                <a:ea typeface="Maven Pro"/>
                <a:cs typeface="Maven Pro"/>
                <a:sym typeface="Maven Pro"/>
              </a:defRPr>
            </a:lvl2pPr>
            <a:lvl3pPr lvl="2" rtl="0" algn="ctr">
              <a:spcBef>
                <a:spcPts val="1600"/>
              </a:spcBef>
              <a:spcAft>
                <a:spcPts val="0"/>
              </a:spcAft>
              <a:buSzPts val="2200"/>
              <a:buFont typeface="Maven Pro"/>
              <a:buNone/>
              <a:defRPr b="1" sz="2200">
                <a:latin typeface="Maven Pro"/>
                <a:ea typeface="Maven Pro"/>
                <a:cs typeface="Maven Pro"/>
                <a:sym typeface="Maven Pro"/>
              </a:defRPr>
            </a:lvl3pPr>
            <a:lvl4pPr lvl="3" rtl="0" algn="ctr">
              <a:spcBef>
                <a:spcPts val="1600"/>
              </a:spcBef>
              <a:spcAft>
                <a:spcPts val="0"/>
              </a:spcAft>
              <a:buSzPts val="2200"/>
              <a:buFont typeface="Maven Pro"/>
              <a:buNone/>
              <a:defRPr b="1" sz="2200">
                <a:latin typeface="Maven Pro"/>
                <a:ea typeface="Maven Pro"/>
                <a:cs typeface="Maven Pro"/>
                <a:sym typeface="Maven Pro"/>
              </a:defRPr>
            </a:lvl4pPr>
            <a:lvl5pPr lvl="4" rtl="0" algn="ctr">
              <a:spcBef>
                <a:spcPts val="1600"/>
              </a:spcBef>
              <a:spcAft>
                <a:spcPts val="0"/>
              </a:spcAft>
              <a:buSzPts val="2200"/>
              <a:buFont typeface="Maven Pro"/>
              <a:buNone/>
              <a:defRPr b="1" sz="2200">
                <a:latin typeface="Maven Pro"/>
                <a:ea typeface="Maven Pro"/>
                <a:cs typeface="Maven Pro"/>
                <a:sym typeface="Maven Pro"/>
              </a:defRPr>
            </a:lvl5pPr>
            <a:lvl6pPr lvl="5" rtl="0" algn="ctr">
              <a:spcBef>
                <a:spcPts val="1600"/>
              </a:spcBef>
              <a:spcAft>
                <a:spcPts val="0"/>
              </a:spcAft>
              <a:buSzPts val="2200"/>
              <a:buFont typeface="Maven Pro"/>
              <a:buNone/>
              <a:defRPr b="1" sz="2200">
                <a:latin typeface="Maven Pro"/>
                <a:ea typeface="Maven Pro"/>
                <a:cs typeface="Maven Pro"/>
                <a:sym typeface="Maven Pro"/>
              </a:defRPr>
            </a:lvl6pPr>
            <a:lvl7pPr lvl="6" rtl="0" algn="ctr">
              <a:spcBef>
                <a:spcPts val="1600"/>
              </a:spcBef>
              <a:spcAft>
                <a:spcPts val="0"/>
              </a:spcAft>
              <a:buSzPts val="2200"/>
              <a:buFont typeface="Maven Pro"/>
              <a:buNone/>
              <a:defRPr b="1" sz="2200">
                <a:latin typeface="Maven Pro"/>
                <a:ea typeface="Maven Pro"/>
                <a:cs typeface="Maven Pro"/>
                <a:sym typeface="Maven Pro"/>
              </a:defRPr>
            </a:lvl7pPr>
            <a:lvl8pPr lvl="7" rtl="0" algn="ctr">
              <a:spcBef>
                <a:spcPts val="1600"/>
              </a:spcBef>
              <a:spcAft>
                <a:spcPts val="0"/>
              </a:spcAft>
              <a:buSzPts val="2200"/>
              <a:buFont typeface="Maven Pro"/>
              <a:buNone/>
              <a:defRPr b="1" sz="2200">
                <a:latin typeface="Maven Pro"/>
                <a:ea typeface="Maven Pro"/>
                <a:cs typeface="Maven Pro"/>
                <a:sym typeface="Maven Pro"/>
              </a:defRPr>
            </a:lvl8pPr>
            <a:lvl9pPr lvl="8" rtl="0" algn="ctr">
              <a:spcBef>
                <a:spcPts val="1600"/>
              </a:spcBef>
              <a:spcAft>
                <a:spcPts val="1600"/>
              </a:spcAft>
              <a:buSzPts val="2200"/>
              <a:buFont typeface="Maven Pro"/>
              <a:buNone/>
              <a:defRPr b="1" sz="2200">
                <a:latin typeface="Maven Pro"/>
                <a:ea typeface="Maven Pro"/>
                <a:cs typeface="Maven Pro"/>
                <a:sym typeface="Maven Pro"/>
              </a:defRPr>
            </a:lvl9pPr>
          </a:lstStyle>
          <a:p/>
        </p:txBody>
      </p:sp>
      <p:sp>
        <p:nvSpPr>
          <p:cNvPr id="183" name="Google Shape;183;p26"/>
          <p:cNvSpPr txBox="1"/>
          <p:nvPr>
            <p:ph idx="2" type="subTitle"/>
          </p:nvPr>
        </p:nvSpPr>
        <p:spPr>
          <a:xfrm>
            <a:off x="3573753" y="1318175"/>
            <a:ext cx="1996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Maven Pro"/>
              <a:buNone/>
              <a:defRPr sz="2200">
                <a:latin typeface="Maven Pro"/>
                <a:ea typeface="Maven Pro"/>
                <a:cs typeface="Maven Pro"/>
                <a:sym typeface="Maven Pro"/>
              </a:defRPr>
            </a:lvl1pPr>
            <a:lvl2pPr lvl="1" rtl="0" algn="ctr">
              <a:spcBef>
                <a:spcPts val="0"/>
              </a:spcBef>
              <a:spcAft>
                <a:spcPts val="0"/>
              </a:spcAft>
              <a:buSzPts val="2200"/>
              <a:buFont typeface="Maven Pro"/>
              <a:buNone/>
              <a:defRPr b="1" sz="2200">
                <a:latin typeface="Maven Pro"/>
                <a:ea typeface="Maven Pro"/>
                <a:cs typeface="Maven Pro"/>
                <a:sym typeface="Maven Pro"/>
              </a:defRPr>
            </a:lvl2pPr>
            <a:lvl3pPr lvl="2" rtl="0" algn="ctr">
              <a:spcBef>
                <a:spcPts val="1600"/>
              </a:spcBef>
              <a:spcAft>
                <a:spcPts val="0"/>
              </a:spcAft>
              <a:buSzPts val="2200"/>
              <a:buFont typeface="Maven Pro"/>
              <a:buNone/>
              <a:defRPr b="1" sz="2200">
                <a:latin typeface="Maven Pro"/>
                <a:ea typeface="Maven Pro"/>
                <a:cs typeface="Maven Pro"/>
                <a:sym typeface="Maven Pro"/>
              </a:defRPr>
            </a:lvl3pPr>
            <a:lvl4pPr lvl="3" rtl="0" algn="ctr">
              <a:spcBef>
                <a:spcPts val="1600"/>
              </a:spcBef>
              <a:spcAft>
                <a:spcPts val="0"/>
              </a:spcAft>
              <a:buSzPts val="2200"/>
              <a:buFont typeface="Maven Pro"/>
              <a:buNone/>
              <a:defRPr b="1" sz="2200">
                <a:latin typeface="Maven Pro"/>
                <a:ea typeface="Maven Pro"/>
                <a:cs typeface="Maven Pro"/>
                <a:sym typeface="Maven Pro"/>
              </a:defRPr>
            </a:lvl4pPr>
            <a:lvl5pPr lvl="4" rtl="0" algn="ctr">
              <a:spcBef>
                <a:spcPts val="1600"/>
              </a:spcBef>
              <a:spcAft>
                <a:spcPts val="0"/>
              </a:spcAft>
              <a:buSzPts val="2200"/>
              <a:buFont typeface="Maven Pro"/>
              <a:buNone/>
              <a:defRPr b="1" sz="2200">
                <a:latin typeface="Maven Pro"/>
                <a:ea typeface="Maven Pro"/>
                <a:cs typeface="Maven Pro"/>
                <a:sym typeface="Maven Pro"/>
              </a:defRPr>
            </a:lvl5pPr>
            <a:lvl6pPr lvl="5" rtl="0" algn="ctr">
              <a:spcBef>
                <a:spcPts val="1600"/>
              </a:spcBef>
              <a:spcAft>
                <a:spcPts val="0"/>
              </a:spcAft>
              <a:buSzPts val="2200"/>
              <a:buFont typeface="Maven Pro"/>
              <a:buNone/>
              <a:defRPr b="1" sz="2200">
                <a:latin typeface="Maven Pro"/>
                <a:ea typeface="Maven Pro"/>
                <a:cs typeface="Maven Pro"/>
                <a:sym typeface="Maven Pro"/>
              </a:defRPr>
            </a:lvl6pPr>
            <a:lvl7pPr lvl="6" rtl="0" algn="ctr">
              <a:spcBef>
                <a:spcPts val="1600"/>
              </a:spcBef>
              <a:spcAft>
                <a:spcPts val="0"/>
              </a:spcAft>
              <a:buSzPts val="2200"/>
              <a:buFont typeface="Maven Pro"/>
              <a:buNone/>
              <a:defRPr b="1" sz="2200">
                <a:latin typeface="Maven Pro"/>
                <a:ea typeface="Maven Pro"/>
                <a:cs typeface="Maven Pro"/>
                <a:sym typeface="Maven Pro"/>
              </a:defRPr>
            </a:lvl7pPr>
            <a:lvl8pPr lvl="7" rtl="0" algn="ctr">
              <a:spcBef>
                <a:spcPts val="1600"/>
              </a:spcBef>
              <a:spcAft>
                <a:spcPts val="0"/>
              </a:spcAft>
              <a:buSzPts val="2200"/>
              <a:buFont typeface="Maven Pro"/>
              <a:buNone/>
              <a:defRPr b="1" sz="2200">
                <a:latin typeface="Maven Pro"/>
                <a:ea typeface="Maven Pro"/>
                <a:cs typeface="Maven Pro"/>
                <a:sym typeface="Maven Pro"/>
              </a:defRPr>
            </a:lvl8pPr>
            <a:lvl9pPr lvl="8" rtl="0" algn="ctr">
              <a:spcBef>
                <a:spcPts val="1600"/>
              </a:spcBef>
              <a:spcAft>
                <a:spcPts val="1600"/>
              </a:spcAft>
              <a:buSzPts val="2200"/>
              <a:buFont typeface="Maven Pro"/>
              <a:buNone/>
              <a:defRPr b="1" sz="2200">
                <a:latin typeface="Maven Pro"/>
                <a:ea typeface="Maven Pro"/>
                <a:cs typeface="Maven Pro"/>
                <a:sym typeface="Maven Pro"/>
              </a:defRPr>
            </a:lvl9pPr>
          </a:lstStyle>
          <a:p/>
        </p:txBody>
      </p:sp>
      <p:sp>
        <p:nvSpPr>
          <p:cNvPr id="184" name="Google Shape;184;p26"/>
          <p:cNvSpPr txBox="1"/>
          <p:nvPr>
            <p:ph idx="3" type="subTitle"/>
          </p:nvPr>
        </p:nvSpPr>
        <p:spPr>
          <a:xfrm>
            <a:off x="6168202" y="1318175"/>
            <a:ext cx="1996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Maven Pro"/>
              <a:buNone/>
              <a:defRPr sz="2200">
                <a:latin typeface="Maven Pro"/>
                <a:ea typeface="Maven Pro"/>
                <a:cs typeface="Maven Pro"/>
                <a:sym typeface="Maven Pro"/>
              </a:defRPr>
            </a:lvl1pPr>
            <a:lvl2pPr lvl="1" rtl="0" algn="ctr">
              <a:spcBef>
                <a:spcPts val="0"/>
              </a:spcBef>
              <a:spcAft>
                <a:spcPts val="0"/>
              </a:spcAft>
              <a:buSzPts val="2200"/>
              <a:buFont typeface="Maven Pro"/>
              <a:buNone/>
              <a:defRPr b="1" sz="2200">
                <a:latin typeface="Maven Pro"/>
                <a:ea typeface="Maven Pro"/>
                <a:cs typeface="Maven Pro"/>
                <a:sym typeface="Maven Pro"/>
              </a:defRPr>
            </a:lvl2pPr>
            <a:lvl3pPr lvl="2" rtl="0" algn="ctr">
              <a:spcBef>
                <a:spcPts val="1600"/>
              </a:spcBef>
              <a:spcAft>
                <a:spcPts val="0"/>
              </a:spcAft>
              <a:buSzPts val="2200"/>
              <a:buFont typeface="Maven Pro"/>
              <a:buNone/>
              <a:defRPr b="1" sz="2200">
                <a:latin typeface="Maven Pro"/>
                <a:ea typeface="Maven Pro"/>
                <a:cs typeface="Maven Pro"/>
                <a:sym typeface="Maven Pro"/>
              </a:defRPr>
            </a:lvl3pPr>
            <a:lvl4pPr lvl="3" rtl="0" algn="ctr">
              <a:spcBef>
                <a:spcPts val="1600"/>
              </a:spcBef>
              <a:spcAft>
                <a:spcPts val="0"/>
              </a:spcAft>
              <a:buSzPts val="2200"/>
              <a:buFont typeface="Maven Pro"/>
              <a:buNone/>
              <a:defRPr b="1" sz="2200">
                <a:latin typeface="Maven Pro"/>
                <a:ea typeface="Maven Pro"/>
                <a:cs typeface="Maven Pro"/>
                <a:sym typeface="Maven Pro"/>
              </a:defRPr>
            </a:lvl4pPr>
            <a:lvl5pPr lvl="4" rtl="0" algn="ctr">
              <a:spcBef>
                <a:spcPts val="1600"/>
              </a:spcBef>
              <a:spcAft>
                <a:spcPts val="0"/>
              </a:spcAft>
              <a:buSzPts val="2200"/>
              <a:buFont typeface="Maven Pro"/>
              <a:buNone/>
              <a:defRPr b="1" sz="2200">
                <a:latin typeface="Maven Pro"/>
                <a:ea typeface="Maven Pro"/>
                <a:cs typeface="Maven Pro"/>
                <a:sym typeface="Maven Pro"/>
              </a:defRPr>
            </a:lvl5pPr>
            <a:lvl6pPr lvl="5" rtl="0" algn="ctr">
              <a:spcBef>
                <a:spcPts val="1600"/>
              </a:spcBef>
              <a:spcAft>
                <a:spcPts val="0"/>
              </a:spcAft>
              <a:buSzPts val="2200"/>
              <a:buFont typeface="Maven Pro"/>
              <a:buNone/>
              <a:defRPr b="1" sz="2200">
                <a:latin typeface="Maven Pro"/>
                <a:ea typeface="Maven Pro"/>
                <a:cs typeface="Maven Pro"/>
                <a:sym typeface="Maven Pro"/>
              </a:defRPr>
            </a:lvl6pPr>
            <a:lvl7pPr lvl="6" rtl="0" algn="ctr">
              <a:spcBef>
                <a:spcPts val="1600"/>
              </a:spcBef>
              <a:spcAft>
                <a:spcPts val="0"/>
              </a:spcAft>
              <a:buSzPts val="2200"/>
              <a:buFont typeface="Maven Pro"/>
              <a:buNone/>
              <a:defRPr b="1" sz="2200">
                <a:latin typeface="Maven Pro"/>
                <a:ea typeface="Maven Pro"/>
                <a:cs typeface="Maven Pro"/>
                <a:sym typeface="Maven Pro"/>
              </a:defRPr>
            </a:lvl7pPr>
            <a:lvl8pPr lvl="7" rtl="0" algn="ctr">
              <a:spcBef>
                <a:spcPts val="1600"/>
              </a:spcBef>
              <a:spcAft>
                <a:spcPts val="0"/>
              </a:spcAft>
              <a:buSzPts val="2200"/>
              <a:buFont typeface="Maven Pro"/>
              <a:buNone/>
              <a:defRPr b="1" sz="2200">
                <a:latin typeface="Maven Pro"/>
                <a:ea typeface="Maven Pro"/>
                <a:cs typeface="Maven Pro"/>
                <a:sym typeface="Maven Pro"/>
              </a:defRPr>
            </a:lvl8pPr>
            <a:lvl9pPr lvl="8" rtl="0" algn="ctr">
              <a:spcBef>
                <a:spcPts val="1600"/>
              </a:spcBef>
              <a:spcAft>
                <a:spcPts val="1600"/>
              </a:spcAft>
              <a:buSzPts val="2200"/>
              <a:buFont typeface="Maven Pro"/>
              <a:buNone/>
              <a:defRPr b="1" sz="2200">
                <a:latin typeface="Maven Pro"/>
                <a:ea typeface="Maven Pro"/>
                <a:cs typeface="Maven Pro"/>
                <a:sym typeface="Maven Pro"/>
              </a:defRPr>
            </a:lvl9pPr>
          </a:lstStyle>
          <a:p/>
        </p:txBody>
      </p:sp>
      <p:sp>
        <p:nvSpPr>
          <p:cNvPr id="185" name="Google Shape;185;p26"/>
          <p:cNvSpPr txBox="1"/>
          <p:nvPr>
            <p:ph hasCustomPrompt="1" idx="4" type="title"/>
          </p:nvPr>
        </p:nvSpPr>
        <p:spPr>
          <a:xfrm>
            <a:off x="979277" y="3923575"/>
            <a:ext cx="19965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 name="Google Shape;186;p26"/>
          <p:cNvSpPr txBox="1"/>
          <p:nvPr>
            <p:ph hasCustomPrompt="1" idx="5" type="title"/>
          </p:nvPr>
        </p:nvSpPr>
        <p:spPr>
          <a:xfrm>
            <a:off x="3573737" y="3923575"/>
            <a:ext cx="19965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26"/>
          <p:cNvSpPr txBox="1"/>
          <p:nvPr>
            <p:ph hasCustomPrompt="1" idx="6" type="title"/>
          </p:nvPr>
        </p:nvSpPr>
        <p:spPr>
          <a:xfrm>
            <a:off x="6168177" y="3923575"/>
            <a:ext cx="1996500" cy="40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8" name="Google Shape;188;p26"/>
          <p:cNvSpPr txBox="1"/>
          <p:nvPr>
            <p:ph idx="7" type="body"/>
          </p:nvPr>
        </p:nvSpPr>
        <p:spPr>
          <a:xfrm>
            <a:off x="979300" y="2976700"/>
            <a:ext cx="1996500" cy="88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9" name="Google Shape;189;p26"/>
          <p:cNvSpPr txBox="1"/>
          <p:nvPr>
            <p:ph idx="8" type="body"/>
          </p:nvPr>
        </p:nvSpPr>
        <p:spPr>
          <a:xfrm>
            <a:off x="3573751" y="2976700"/>
            <a:ext cx="1996500" cy="88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0" name="Google Shape;190;p26"/>
          <p:cNvSpPr txBox="1"/>
          <p:nvPr>
            <p:ph idx="9" type="body"/>
          </p:nvPr>
        </p:nvSpPr>
        <p:spPr>
          <a:xfrm>
            <a:off x="6168202" y="2976700"/>
            <a:ext cx="1996500" cy="88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1" name="Shape 191"/>
        <p:cNvGrpSpPr/>
        <p:nvPr/>
      </p:nvGrpSpPr>
      <p:grpSpPr>
        <a:xfrm>
          <a:off x="0" y="0"/>
          <a:ext cx="0" cy="0"/>
          <a:chOff x="0" y="0"/>
          <a:chExt cx="0" cy="0"/>
        </a:xfrm>
      </p:grpSpPr>
      <p:sp>
        <p:nvSpPr>
          <p:cNvPr id="192" name="Google Shape;192;p27"/>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499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5" name="Shape 195"/>
        <p:cNvGrpSpPr/>
        <p:nvPr/>
      </p:nvGrpSpPr>
      <p:grpSpPr>
        <a:xfrm>
          <a:off x="0" y="0"/>
          <a:ext cx="0" cy="0"/>
          <a:chOff x="0" y="0"/>
          <a:chExt cx="0" cy="0"/>
        </a:xfrm>
      </p:grpSpPr>
      <p:sp>
        <p:nvSpPr>
          <p:cNvPr id="196" name="Google Shape;196;p28"/>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8203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9" name="Shape 199"/>
        <p:cNvGrpSpPr/>
        <p:nvPr/>
      </p:nvGrpSpPr>
      <p:grpSpPr>
        <a:xfrm>
          <a:off x="0" y="0"/>
          <a:ext cx="0" cy="0"/>
          <a:chOff x="0" y="0"/>
          <a:chExt cx="0" cy="0"/>
        </a:xfrm>
      </p:grpSpPr>
      <p:sp>
        <p:nvSpPr>
          <p:cNvPr id="200" name="Google Shape;200;p29"/>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txBox="1"/>
          <p:nvPr>
            <p:ph type="title"/>
          </p:nvPr>
        </p:nvSpPr>
        <p:spPr>
          <a:xfrm>
            <a:off x="720000" y="55917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202" name="Google Shape;202;p29"/>
          <p:cNvSpPr txBox="1"/>
          <p:nvPr>
            <p:ph idx="1" type="subTitle"/>
          </p:nvPr>
        </p:nvSpPr>
        <p:spPr>
          <a:xfrm>
            <a:off x="720000" y="151185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9"/>
          <p:cNvSpPr txBox="1"/>
          <p:nvPr/>
        </p:nvSpPr>
        <p:spPr>
          <a:xfrm>
            <a:off x="720000" y="3319200"/>
            <a:ext cx="3210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CREDITS: This presentation </a:t>
            </a:r>
            <a:r>
              <a:rPr lang="en" sz="1200">
                <a:solidFill>
                  <a:schemeClr val="dk1"/>
                </a:solidFill>
                <a:latin typeface="Assistant"/>
                <a:ea typeface="Assistant"/>
                <a:cs typeface="Assistant"/>
                <a:sym typeface="Assistant"/>
              </a:rPr>
              <a:t>template</a:t>
            </a:r>
            <a:r>
              <a:rPr lang="en" sz="1200">
                <a:solidFill>
                  <a:schemeClr val="dk1"/>
                </a:solidFill>
                <a:latin typeface="Assistant"/>
                <a:ea typeface="Assistant"/>
                <a:cs typeface="Assistant"/>
                <a:sym typeface="Assistant"/>
              </a:rPr>
              <a:t>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and includes icons by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1"/>
                </a:solidFill>
                <a:latin typeface="Assistant"/>
                <a:ea typeface="Assistant"/>
                <a:cs typeface="Assistant"/>
                <a:sym typeface="Assistant"/>
              </a:rPr>
              <a:t>, and infographics &amp; images by </a:t>
            </a:r>
            <a:r>
              <a:rPr b="1"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r>
              <a:rPr lang="en" sz="1200">
                <a:solidFill>
                  <a:schemeClr val="dk1"/>
                </a:solidFill>
                <a:uFill>
                  <a:noFill/>
                </a:uFill>
                <a:latin typeface="Assistant"/>
                <a:ea typeface="Assistant"/>
                <a:cs typeface="Assistant"/>
                <a:sym typeface="Assistant"/>
                <a:hlinkClick r:id="rId5">
                  <a:extLst>
                    <a:ext uri="{A12FA001-AC4F-418D-AE19-62706E023703}">
                      <ahyp:hlinkClr val="tx"/>
                    </a:ext>
                  </a:extLst>
                </a:hlinkClick>
              </a:rPr>
              <a:t> </a:t>
            </a:r>
            <a:endParaRPr sz="1200">
              <a:solidFill>
                <a:schemeClr val="dk1"/>
              </a:solidFill>
              <a:latin typeface="Assistant"/>
              <a:ea typeface="Assistant"/>
              <a:cs typeface="Assistant"/>
              <a:sym typeface="Assistant"/>
            </a:endParaRPr>
          </a:p>
        </p:txBody>
      </p:sp>
      <p:sp>
        <p:nvSpPr>
          <p:cNvPr id="204" name="Google Shape;204;p29"/>
          <p:cNvSpPr/>
          <p:nvPr>
            <p:ph idx="2" type="pic"/>
          </p:nvPr>
        </p:nvSpPr>
        <p:spPr>
          <a:xfrm>
            <a:off x="5372950" y="315550"/>
            <a:ext cx="3771000" cy="45123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5" name="Shape 205"/>
        <p:cNvGrpSpPr/>
        <p:nvPr/>
      </p:nvGrpSpPr>
      <p:grpSpPr>
        <a:xfrm>
          <a:off x="0" y="0"/>
          <a:ext cx="0" cy="0"/>
          <a:chOff x="0" y="0"/>
          <a:chExt cx="0" cy="0"/>
        </a:xfrm>
      </p:grpSpPr>
      <p:sp>
        <p:nvSpPr>
          <p:cNvPr id="206" name="Google Shape;206;p30"/>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 name="Google Shape;23;p4"/>
          <p:cNvSpPr txBox="1"/>
          <p:nvPr>
            <p:ph idx="1" type="subTitle"/>
          </p:nvPr>
        </p:nvSpPr>
        <p:spPr>
          <a:xfrm>
            <a:off x="720000" y="115137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8" name="Shape 208"/>
        <p:cNvGrpSpPr/>
        <p:nvPr/>
      </p:nvGrpSpPr>
      <p:grpSpPr>
        <a:xfrm>
          <a:off x="0" y="0"/>
          <a:ext cx="0" cy="0"/>
          <a:chOff x="0" y="0"/>
          <a:chExt cx="0" cy="0"/>
        </a:xfrm>
      </p:grpSpPr>
      <p:sp>
        <p:nvSpPr>
          <p:cNvPr id="209" name="Google Shape;209;p31"/>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499050"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4" name="Shape 21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5" name="Shape 215"/>
        <p:cNvGrpSpPr/>
        <p:nvPr/>
      </p:nvGrpSpPr>
      <p:grpSpPr>
        <a:xfrm>
          <a:off x="0" y="0"/>
          <a:ext cx="0" cy="0"/>
          <a:chOff x="0" y="0"/>
          <a:chExt cx="0" cy="0"/>
        </a:xfrm>
      </p:grpSpPr>
      <p:sp>
        <p:nvSpPr>
          <p:cNvPr id="216" name="Google Shape;216;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subTitle"/>
          </p:nvPr>
        </p:nvSpPr>
        <p:spPr>
          <a:xfrm>
            <a:off x="4841170" y="3230763"/>
            <a:ext cx="3442500" cy="8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860325" y="3230763"/>
            <a:ext cx="3441900" cy="8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860325" y="2745300"/>
            <a:ext cx="34419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Montserrat"/>
              <a:buNone/>
              <a:defRPr sz="2200">
                <a:latin typeface="Maven Pro"/>
                <a:ea typeface="Maven Pro"/>
                <a:cs typeface="Maven Pro"/>
                <a:sym typeface="Maven Pr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1" name="Google Shape;31;p5"/>
          <p:cNvSpPr txBox="1"/>
          <p:nvPr>
            <p:ph idx="4" type="subTitle"/>
          </p:nvPr>
        </p:nvSpPr>
        <p:spPr>
          <a:xfrm>
            <a:off x="4841536" y="2745300"/>
            <a:ext cx="34419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Montserrat"/>
              <a:buNone/>
              <a:defRPr sz="2200">
                <a:latin typeface="Maven Pro"/>
                <a:ea typeface="Maven Pro"/>
                <a:cs typeface="Maven Pro"/>
                <a:sym typeface="Maven Pr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8203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315550"/>
            <a:ext cx="9144000" cy="45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 type="body"/>
          </p:nvPr>
        </p:nvSpPr>
        <p:spPr>
          <a:xfrm>
            <a:off x="720000" y="1840350"/>
            <a:ext cx="3203400" cy="253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9" name="Google Shape;39;p7"/>
          <p:cNvSpPr txBox="1"/>
          <p:nvPr>
            <p:ph type="title"/>
          </p:nvPr>
        </p:nvSpPr>
        <p:spPr>
          <a:xfrm>
            <a:off x="720000" y="519654"/>
            <a:ext cx="3203400" cy="11808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7"/>
          <p:cNvSpPr/>
          <p:nvPr>
            <p:ph idx="2" type="pic"/>
          </p:nvPr>
        </p:nvSpPr>
        <p:spPr>
          <a:xfrm>
            <a:off x="5381400" y="315550"/>
            <a:ext cx="3762600" cy="45123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1101250" y="1307100"/>
            <a:ext cx="69414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0" y="630000"/>
            <a:ext cx="914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subTitle"/>
          </p:nvPr>
        </p:nvSpPr>
        <p:spPr>
          <a:xfrm>
            <a:off x="4155275" y="2444238"/>
            <a:ext cx="4280700" cy="11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46" name="Google Shape;46;p9"/>
          <p:cNvSpPr txBox="1"/>
          <p:nvPr>
            <p:ph type="title"/>
          </p:nvPr>
        </p:nvSpPr>
        <p:spPr>
          <a:xfrm>
            <a:off x="4155298" y="1605463"/>
            <a:ext cx="42807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47" name="Google Shape;47;p9"/>
          <p:cNvSpPr/>
          <p:nvPr>
            <p:ph idx="2" type="pic"/>
          </p:nvPr>
        </p:nvSpPr>
        <p:spPr>
          <a:xfrm>
            <a:off x="0" y="627150"/>
            <a:ext cx="3771000" cy="388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type="title"/>
          </p:nvPr>
        </p:nvSpPr>
        <p:spPr>
          <a:xfrm>
            <a:off x="3196138" y="3077769"/>
            <a:ext cx="4959600" cy="11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212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1pPr>
            <a:lvl2pPr lvl="1"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2pPr>
            <a:lvl3pPr lvl="2"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3pPr>
            <a:lvl4pPr lvl="3"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4pPr>
            <a:lvl5pPr lvl="4"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5pPr>
            <a:lvl6pPr lvl="5"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6pPr>
            <a:lvl7pPr lvl="6"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7pPr>
            <a:lvl8pPr lvl="7"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8pPr>
            <a:lvl9pPr lvl="8" rtl="0">
              <a:spcBef>
                <a:spcPts val="0"/>
              </a:spcBef>
              <a:spcAft>
                <a:spcPts val="0"/>
              </a:spcAft>
              <a:buClr>
                <a:schemeClr val="dk1"/>
              </a:buClr>
              <a:buSzPts val="3200"/>
              <a:buFont typeface="Maven Pro"/>
              <a:buNone/>
              <a:defRPr sz="3200">
                <a:solidFill>
                  <a:schemeClr val="dk1"/>
                </a:solidFill>
                <a:latin typeface="Maven Pro"/>
                <a:ea typeface="Maven Pro"/>
                <a:cs typeface="Maven Pro"/>
                <a:sym typeface="Maven Pro"/>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 name="Shape 211"/>
        <p:cNvGrpSpPr/>
        <p:nvPr/>
      </p:nvGrpSpPr>
      <p:grpSpPr>
        <a:xfrm>
          <a:off x="0" y="0"/>
          <a:ext cx="0" cy="0"/>
          <a:chOff x="0" y="0"/>
          <a:chExt cx="0" cy="0"/>
        </a:xfrm>
      </p:grpSpPr>
      <p:sp>
        <p:nvSpPr>
          <p:cNvPr id="212" name="Google Shape;212;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3" name="Google Shape;213;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LBiBZfFljvKdOpvDCc3zNVLTb_mS6PqWVElazByeI/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39.xml"/><Relationship Id="rId10" Type="http://schemas.openxmlformats.org/officeDocument/2006/relationships/hyperlink" Target="https://vidfy.com/?utm_source=slidesgo_template&amp;utm_medium=referral-link&amp;utm_campaign=promo-slide&amp;utm_term=slidesgo&amp;utm_content=vidfy" TargetMode="External"/><Relationship Id="rId13" Type="http://schemas.openxmlformats.org/officeDocument/2006/relationships/slide" Target="/ppt/slides/slide35.xml"/><Relationship Id="rId12" Type="http://schemas.openxmlformats.org/officeDocument/2006/relationships/slide" Target="/ppt/slides/slide36.xml"/><Relationship Id="rId15" Type="http://schemas.openxmlformats.org/officeDocument/2006/relationships/slide" Target="/ppt/slides/slide34.xml"/><Relationship Id="rId14" Type="http://schemas.openxmlformats.org/officeDocument/2006/relationships/slide" Target="/ppt/slides/slide35.xml"/><Relationship Id="rId17" Type="http://schemas.openxmlformats.org/officeDocument/2006/relationships/slide" Target="/ppt/slides/slide47.xml"/><Relationship Id="rId16" Type="http://schemas.openxmlformats.org/officeDocument/2006/relationships/slide" Target="/ppt/slides/slide39.xml"/><Relationship Id="rId1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8"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docs.google.com/spreadsheets/d/1-yLBiBZfFljvKdOpvDCc3zNVLTb_mS6PqWVElazByeI/copy#gid=1393790063"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www.freepik.com/free-photo/medium-shot-black-car-lights_5281392.htm/?utm_source=slidesgo_template&amp;utm_medium=referral-link&amp;utm_campaign=sg_resources&amp;utm_content=freepik" TargetMode="External"/><Relationship Id="rId4" Type="http://schemas.openxmlformats.org/officeDocument/2006/relationships/hyperlink" Target="https://www.freepik.com/free-photo/medium-shot-car-back-lights_5281395.htm/?utm_source=slidesgo_template&amp;utm_medium=referral-link&amp;utm_campaign=sg_resources&amp;utm_content=freepik" TargetMode="External"/><Relationship Id="rId9" Type="http://schemas.openxmlformats.org/officeDocument/2006/relationships/hyperlink" Target="https://www.freepik.com/free-photo/auto-steering-wheel-light-switch-control-paddle_3513493.htm/?utm_source=slidesgo_template&amp;utm_medium=referral-link&amp;utm_campaign=sg_resources&amp;utm_content=freepik" TargetMode="External"/><Relationship Id="rId5" Type="http://schemas.openxmlformats.org/officeDocument/2006/relationships/hyperlink" Target="https://www.freepik.com/free-photo/detail-red-sport-car_7630936.htm/?utm_source=slidesgo_template&amp;utm_medium=referral-link&amp;utm_campaign=sg_resources&amp;utm_content=freepik" TargetMode="External"/><Relationship Id="rId6" Type="http://schemas.openxmlformats.org/officeDocument/2006/relationships/hyperlink" Target="https://www.freepik.com/free-photo/detail-red-sport-car_7630933.htm/?utm_source=slidesgo_template&amp;utm_medium=referral-link&amp;utm_campaign=sg_resources&amp;utm_content=freepik" TargetMode="External"/><Relationship Id="rId7" Type="http://schemas.openxmlformats.org/officeDocument/2006/relationships/hyperlink" Target="https://www.freepik.com/free-photo/front-view-black-car-lights_5281394.htm/?utm_source=slidesgo_template&amp;utm_medium=referral-link&amp;utm_campaign=sg_resources&amp;utm_content=freepik" TargetMode="External"/><Relationship Id="rId8" Type="http://schemas.openxmlformats.org/officeDocument/2006/relationships/hyperlink" Target="https://www.freepik.com/free-photo/medium-shot-car-back-lights_5281395.htm/?utm_source=slidesgo_template&amp;utm_medium=referral-link&amp;utm_campaign=sg_resources&amp;utm_content=freepik" TargetMode="External"/><Relationship Id="rId11" Type="http://schemas.openxmlformats.org/officeDocument/2006/relationships/hyperlink" Target="https://www.freepik.com/free-photo/close-up-gear-shifter-from-modern-car_7764560.htm/?utm_source=slidesgo_template&amp;utm_medium=referral-link&amp;utm_campaign=sg_resources&amp;utm_content=freepik" TargetMode="External"/><Relationship Id="rId10" Type="http://schemas.openxmlformats.org/officeDocument/2006/relationships/hyperlink" Target="https://www.freepik.com/free-photo/back-dark-car-with-red-rear-light_3513497.htm/?utm_source=slidesgo_template&amp;utm_medium=referral-link&amp;utm_campaign=sg_resources&amp;utm_content=freepik" TargetMode="External"/><Relationship Id="rId13" Type="http://schemas.openxmlformats.org/officeDocument/2006/relationships/hyperlink" Target="https://www.freepik.com/free-photo/stylish-led-headlight-white-automobile_3513539.htm/?utm_source=slidesgo_template&amp;utm_medium=referral-link&amp;utm_campaign=sg_resources&amp;utm_content=freepik" TargetMode="External"/><Relationship Id="rId12" Type="http://schemas.openxmlformats.org/officeDocument/2006/relationships/hyperlink" Target="https://www.freepik.com/free-photo/side-view-young-man-riding-car_3536786.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photo/close-up-car-care-process_20735913.htm/?utm_source=slidesgo_template&amp;utm_medium=referral-link&amp;utm_campaign=sg_resources&amp;utm_content=freepik" TargetMode="External"/><Relationship Id="rId4" Type="http://schemas.openxmlformats.org/officeDocument/2006/relationships/hyperlink" Target="https://www.freepik.com/free-photo/female-taxi-driver-paying-attention-road_21738329.htm/?utm_source=slidesgo_template&amp;utm_medium=referral-link&amp;utm_campaign=sg_resources&amp;utm_content=freepik" TargetMode="External"/><Relationship Id="rId9" Type="http://schemas.openxmlformats.org/officeDocument/2006/relationships/hyperlink" Target="https://www.freepik.com/free-photo/elegant-uber-driver-giving-taxi-ride_21796117.htm/?utm_source=slidesgo_template&amp;utm_medium=referral-link&amp;utm_campaign=sg_resources&amp;utm_content=freepik" TargetMode="External"/><Relationship Id="rId5" Type="http://schemas.openxmlformats.org/officeDocument/2006/relationships/hyperlink" Target="https://www.freepik.com/free-photo/female-taxi-driver-paying-attention-road_21738329.htm/?utm_source=slidesgo_template&amp;utm_medium=referral-link&amp;utm_campaign=sg_resources&amp;utm_content=freepik" TargetMode="External"/><Relationship Id="rId6" Type="http://schemas.openxmlformats.org/officeDocument/2006/relationships/hyperlink" Target="https://www.freepik.com/free-photo/female-taxi-driver-paying-attention-road_21738329.htm/?utm_source=slidesgo_template&amp;utm_medium=referral-link&amp;utm_campaign=sg_resources&amp;utm_content=freepik" TargetMode="External"/><Relationship Id="rId7" Type="http://schemas.openxmlformats.org/officeDocument/2006/relationships/hyperlink" Target="https://www.freepik.com/free-photo/sideways-rear-view-mirror-modern-car_7764556.htm/?utm_source=slidesgo_template&amp;utm_medium=referral-link&amp;utm_campaign=sg_resources&amp;utm_content=freepik" TargetMode="External"/><Relationship Id="rId8" Type="http://schemas.openxmlformats.org/officeDocument/2006/relationships/hyperlink" Target="https://www.freepik.com/free-photo/elegant-uber-driver-giving-taxi-ride_21796098.htm/?utm_source=slidesgo_template&amp;utm_medium=referral-link&amp;utm_campaign=sg_resources&amp;utm_content=freepik" TargetMode="External"/><Relationship Id="rId11" Type="http://schemas.openxmlformats.org/officeDocument/2006/relationships/hyperlink" Target="https://www.freepik.com/free-photo/elegant-uber-driver-giving-taxi-ride_21796154.htm/?utm_source=slidesgo_template&amp;utm_medium=referral-link&amp;utm_campaign=sg_resources&amp;utm_content=freepik" TargetMode="External"/><Relationship Id="rId10" Type="http://schemas.openxmlformats.org/officeDocument/2006/relationships/hyperlink" Target="https://www.freepik.com/free-photo/elegant-uber-driver-giving-taxi-ride_21795901.htm/?utm_source=slidesgo_template&amp;utm_medium=referral-link&amp;utm_campaign=sg_resources&amp;utm_content=freepik" TargetMode="External"/><Relationship Id="rId13" Type="http://schemas.openxmlformats.org/officeDocument/2006/relationships/hyperlink" Target="https://www.freepik.com/free-photo/driver-dressed-elegant-costume_20554177.htm/?utm_source=slidesgo_template&amp;utm_medium=referral-link&amp;utm_campaign=sg_resources&amp;utm_content=freepik" TargetMode="External"/><Relationship Id="rId12" Type="http://schemas.openxmlformats.org/officeDocument/2006/relationships/hyperlink" Target="https://www.freepik.com/free-photo/stylish-headlight-white-car_3513470.htm/?utm_source=slidesgo_template&amp;utm_medium=referral-link&amp;utm_campaign=sg_resources&amp;utm_content=freepik" TargetMode="External"/><Relationship Id="rId15" Type="http://schemas.openxmlformats.org/officeDocument/2006/relationships/hyperlink" Target="https://www.freepik.com/free-photo/led-headlight-blue-car_3492500.htm/?utm_source=slidesgo_template&amp;utm_medium=referral-link&amp;utm_campaign=sg_resources&amp;utm_content=freepik" TargetMode="External"/><Relationship Id="rId14" Type="http://schemas.openxmlformats.org/officeDocument/2006/relationships/hyperlink" Target="https://www.freepik.com/free-photo/team-meeting-online-conference-call_13108557.htm/?utm_source=slidesgo_template&amp;utm_medium=referral-link&amp;utm_campaign=sg_resources&amp;utm_content=freepik" TargetMode="External"/><Relationship Id="rId17" Type="http://schemas.openxmlformats.org/officeDocument/2006/relationships/hyperlink" Target="https://www.freepik.com/free-photo/man-using-his-car-s-options-while-driving_19966522.htm/?utm_source=slidesgo_template&amp;utm_medium=referral-link&amp;utm_campaign=sg_resources&amp;utm_content=freepik" TargetMode="External"/><Relationship Id="rId16" Type="http://schemas.openxmlformats.org/officeDocument/2006/relationships/hyperlink" Target="https://www.freepik.com/free-photo/driver-dressed-elegant-costume_20554175.htm/?utm_source=slidesgo_template&amp;utm_medium=referral-link&amp;utm_campaign=sg_resources&amp;utm_content=freepik" TargetMode="External"/><Relationship Id="rId19" Type="http://schemas.openxmlformats.org/officeDocument/2006/relationships/hyperlink" Target="https://www.freepik.com/free-photo/driver-dressed-elegant-costume_20554178.htm/?utm_source=slidesgo_template&amp;utm_medium=referral-link&amp;utm_campaign=sg_resources&amp;utm_content=freepik" TargetMode="External"/><Relationship Id="rId18" Type="http://schemas.openxmlformats.org/officeDocument/2006/relationships/hyperlink" Target="https://www.freepik.com/free-photo/elegant-uber-driver-giving-taxi-ride_21796141.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s://fonts.google.com/specimen/Mavin+Pro" TargetMode="External"/><Relationship Id="rId4" Type="http://schemas.openxmlformats.org/officeDocument/2006/relationships/hyperlink" Target="https://fonts.google.com/specimen/Assista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png"/><Relationship Id="rId14" Type="http://schemas.openxmlformats.org/officeDocument/2006/relationships/image" Target="../media/image6.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hyperlink" Target="https://workspace.google.com/marketplace/app/icons_for_slides_docs/38157832650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5"/>
          <p:cNvPicPr preferRelativeResize="0"/>
          <p:nvPr>
            <p:ph idx="2" type="pic"/>
          </p:nvPr>
        </p:nvPicPr>
        <p:blipFill rotWithShape="1">
          <a:blip r:embed="rId3">
            <a:alphaModFix/>
          </a:blip>
          <a:srcRect b="0" l="22674" r="12558" t="0"/>
          <a:stretch/>
        </p:blipFill>
        <p:spPr>
          <a:xfrm>
            <a:off x="5372950" y="627150"/>
            <a:ext cx="3770998" cy="3883500"/>
          </a:xfrm>
          <a:prstGeom prst="rect">
            <a:avLst/>
          </a:prstGeom>
        </p:spPr>
      </p:pic>
      <p:sp>
        <p:nvSpPr>
          <p:cNvPr id="222" name="Google Shape;222;p35"/>
          <p:cNvSpPr/>
          <p:nvPr/>
        </p:nvSpPr>
        <p:spPr>
          <a:xfrm>
            <a:off x="414350" y="999250"/>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sp>
        <p:nvSpPr>
          <p:cNvPr id="223" name="Google Shape;223;p35"/>
          <p:cNvSpPr txBox="1"/>
          <p:nvPr>
            <p:ph type="ctrTitle"/>
          </p:nvPr>
        </p:nvSpPr>
        <p:spPr>
          <a:xfrm>
            <a:off x="720000" y="1392513"/>
            <a:ext cx="4318200" cy="18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LUXURY</a:t>
            </a:r>
            <a:br>
              <a:rPr lang="en"/>
            </a:br>
            <a:r>
              <a:rPr lang="en"/>
              <a:t>CARS BRAND</a:t>
            </a:r>
            <a:br>
              <a:rPr lang="en"/>
            </a:br>
            <a:r>
              <a:rPr b="1" lang="en">
                <a:solidFill>
                  <a:schemeClr val="lt1"/>
                </a:solidFill>
              </a:rPr>
              <a:t>MK CAMPAIGN</a:t>
            </a:r>
            <a:endParaRPr b="1">
              <a:solidFill>
                <a:schemeClr val="lt1"/>
              </a:solidFill>
            </a:endParaRPr>
          </a:p>
        </p:txBody>
      </p:sp>
      <p:sp>
        <p:nvSpPr>
          <p:cNvPr id="224" name="Google Shape;224;p35"/>
          <p:cNvSpPr txBox="1"/>
          <p:nvPr>
            <p:ph idx="1" type="subTitle"/>
          </p:nvPr>
        </p:nvSpPr>
        <p:spPr>
          <a:xfrm>
            <a:off x="720000" y="3591301"/>
            <a:ext cx="43182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25" name="Google Shape;225;p35"/>
          <p:cNvSpPr/>
          <p:nvPr/>
        </p:nvSpPr>
        <p:spPr>
          <a:xfrm>
            <a:off x="5143425" y="409075"/>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5"/>
          <p:cNvCxnSpPr/>
          <p:nvPr/>
        </p:nvCxnSpPr>
        <p:spPr>
          <a:xfrm>
            <a:off x="808025" y="3479401"/>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p:nvPr/>
        </p:nvSpPr>
        <p:spPr>
          <a:xfrm flipH="1">
            <a:off x="3924225" y="1045488"/>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sp>
        <p:nvSpPr>
          <p:cNvPr id="367" name="Google Shape;367;p44"/>
          <p:cNvSpPr txBox="1"/>
          <p:nvPr>
            <p:ph type="title"/>
          </p:nvPr>
        </p:nvSpPr>
        <p:spPr>
          <a:xfrm>
            <a:off x="720000" y="1219100"/>
            <a:ext cx="4086900" cy="17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REINFORCE THE CONCEPT, TRY USING AN</a:t>
            </a:r>
            <a:r>
              <a:rPr b="1" lang="en">
                <a:solidFill>
                  <a:schemeClr val="lt1"/>
                </a:solidFill>
              </a:rPr>
              <a:t> IMAGE</a:t>
            </a:r>
            <a:endParaRPr b="1">
              <a:solidFill>
                <a:schemeClr val="lt1"/>
              </a:solidFill>
            </a:endParaRPr>
          </a:p>
        </p:txBody>
      </p:sp>
      <p:sp>
        <p:nvSpPr>
          <p:cNvPr id="368" name="Google Shape;368;p44"/>
          <p:cNvSpPr txBox="1"/>
          <p:nvPr>
            <p:ph idx="1" type="subTitle"/>
          </p:nvPr>
        </p:nvSpPr>
        <p:spPr>
          <a:xfrm>
            <a:off x="720000" y="2990600"/>
            <a:ext cx="4086900" cy="9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69" name="Google Shape;369;p44"/>
          <p:cNvPicPr preferRelativeResize="0"/>
          <p:nvPr>
            <p:ph idx="2" type="pic"/>
          </p:nvPr>
        </p:nvPicPr>
        <p:blipFill rotWithShape="1">
          <a:blip r:embed="rId3">
            <a:alphaModFix/>
          </a:blip>
          <a:srcRect b="0" l="11784" r="21182" t="0"/>
          <a:stretch/>
        </p:blipFill>
        <p:spPr>
          <a:xfrm>
            <a:off x="5238175" y="630000"/>
            <a:ext cx="3905823" cy="3883500"/>
          </a:xfrm>
          <a:prstGeom prst="rect">
            <a:avLst/>
          </a:prstGeom>
        </p:spPr>
      </p:pic>
      <p:sp>
        <p:nvSpPr>
          <p:cNvPr id="370" name="Google Shape;370;p44"/>
          <p:cNvSpPr/>
          <p:nvPr/>
        </p:nvSpPr>
        <p:spPr>
          <a:xfrm>
            <a:off x="5017225" y="429255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44"/>
          <p:cNvCxnSpPr/>
          <p:nvPr/>
        </p:nvCxnSpPr>
        <p:spPr>
          <a:xfrm>
            <a:off x="808025" y="2927786"/>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idx="1" type="subTitle"/>
          </p:nvPr>
        </p:nvSpPr>
        <p:spPr>
          <a:xfrm>
            <a:off x="2035350" y="1760462"/>
            <a:ext cx="22488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77" name="Google Shape;377;p45"/>
          <p:cNvSpPr txBox="1"/>
          <p:nvPr>
            <p:ph idx="2" type="subTitle"/>
          </p:nvPr>
        </p:nvSpPr>
        <p:spPr>
          <a:xfrm>
            <a:off x="2035350" y="3182437"/>
            <a:ext cx="22488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78" name="Google Shape;378;p45"/>
          <p:cNvSpPr txBox="1"/>
          <p:nvPr>
            <p:ph idx="3" type="subTitle"/>
          </p:nvPr>
        </p:nvSpPr>
        <p:spPr>
          <a:xfrm>
            <a:off x="5754475" y="1760462"/>
            <a:ext cx="22488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79" name="Google Shape;379;p45"/>
          <p:cNvSpPr txBox="1"/>
          <p:nvPr>
            <p:ph idx="4" type="subTitle"/>
          </p:nvPr>
        </p:nvSpPr>
        <p:spPr>
          <a:xfrm>
            <a:off x="5754475" y="3182437"/>
            <a:ext cx="22488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80" name="Google Shape;380;p45"/>
          <p:cNvSpPr txBox="1"/>
          <p:nvPr>
            <p:ph type="title"/>
          </p:nvPr>
        </p:nvSpPr>
        <p:spPr>
          <a:xfrm>
            <a:off x="720000" y="5226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a:t>
            </a:r>
            <a:r>
              <a:rPr b="1" lang="en">
                <a:solidFill>
                  <a:schemeClr val="lt1"/>
                </a:solidFill>
              </a:rPr>
              <a:t>VALUES</a:t>
            </a:r>
            <a:endParaRPr b="1">
              <a:solidFill>
                <a:schemeClr val="lt1"/>
              </a:solidFill>
            </a:endParaRPr>
          </a:p>
        </p:txBody>
      </p:sp>
      <p:sp>
        <p:nvSpPr>
          <p:cNvPr id="381" name="Google Shape;381;p45"/>
          <p:cNvSpPr txBox="1"/>
          <p:nvPr>
            <p:ph idx="7" type="subTitle"/>
          </p:nvPr>
        </p:nvSpPr>
        <p:spPr>
          <a:xfrm>
            <a:off x="2035350" y="3589139"/>
            <a:ext cx="22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382" name="Google Shape;382;p45"/>
          <p:cNvSpPr txBox="1"/>
          <p:nvPr>
            <p:ph idx="5" type="subTitle"/>
          </p:nvPr>
        </p:nvSpPr>
        <p:spPr>
          <a:xfrm>
            <a:off x="2035350" y="2167021"/>
            <a:ext cx="22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383" name="Google Shape;383;p45"/>
          <p:cNvSpPr txBox="1"/>
          <p:nvPr>
            <p:ph idx="6" type="subTitle"/>
          </p:nvPr>
        </p:nvSpPr>
        <p:spPr>
          <a:xfrm>
            <a:off x="5754474" y="2167021"/>
            <a:ext cx="22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384" name="Google Shape;384;p45"/>
          <p:cNvSpPr txBox="1"/>
          <p:nvPr>
            <p:ph idx="8" type="subTitle"/>
          </p:nvPr>
        </p:nvSpPr>
        <p:spPr>
          <a:xfrm>
            <a:off x="5754474" y="3589139"/>
            <a:ext cx="22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cxnSp>
        <p:nvCxnSpPr>
          <p:cNvPr id="385" name="Google Shape;385;p45"/>
          <p:cNvCxnSpPr/>
          <p:nvPr/>
        </p:nvCxnSpPr>
        <p:spPr>
          <a:xfrm>
            <a:off x="1121258" y="2626036"/>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45"/>
          <p:cNvCxnSpPr/>
          <p:nvPr/>
        </p:nvCxnSpPr>
        <p:spPr>
          <a:xfrm>
            <a:off x="1121258" y="4048161"/>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45"/>
          <p:cNvCxnSpPr/>
          <p:nvPr/>
        </p:nvCxnSpPr>
        <p:spPr>
          <a:xfrm>
            <a:off x="4840383" y="2626036"/>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45"/>
          <p:cNvCxnSpPr/>
          <p:nvPr/>
        </p:nvCxnSpPr>
        <p:spPr>
          <a:xfrm>
            <a:off x="4840383" y="4048161"/>
            <a:ext cx="685500" cy="0"/>
          </a:xfrm>
          <a:prstGeom prst="straightConnector1">
            <a:avLst/>
          </a:prstGeom>
          <a:noFill/>
          <a:ln cap="flat" cmpd="sng" w="9525">
            <a:solidFill>
              <a:schemeClr val="dk1"/>
            </a:solidFill>
            <a:prstDash val="solid"/>
            <a:round/>
            <a:headEnd len="med" w="med" type="none"/>
            <a:tailEnd len="med" w="med" type="none"/>
          </a:ln>
        </p:spPr>
      </p:cxnSp>
      <p:grpSp>
        <p:nvGrpSpPr>
          <p:cNvPr id="389" name="Google Shape;389;p45"/>
          <p:cNvGrpSpPr/>
          <p:nvPr/>
        </p:nvGrpSpPr>
        <p:grpSpPr>
          <a:xfrm>
            <a:off x="5013490" y="3438500"/>
            <a:ext cx="354586" cy="354586"/>
            <a:chOff x="-30735200" y="3192625"/>
            <a:chExt cx="292225" cy="292225"/>
          </a:xfrm>
        </p:grpSpPr>
        <p:sp>
          <p:nvSpPr>
            <p:cNvPr id="390" name="Google Shape;390;p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45"/>
          <p:cNvGrpSpPr/>
          <p:nvPr/>
        </p:nvGrpSpPr>
        <p:grpSpPr>
          <a:xfrm>
            <a:off x="1287657" y="3438093"/>
            <a:ext cx="352675" cy="355375"/>
            <a:chOff x="-31809525" y="3192625"/>
            <a:chExt cx="290650" cy="292875"/>
          </a:xfrm>
        </p:grpSpPr>
        <p:sp>
          <p:nvSpPr>
            <p:cNvPr id="398" name="Google Shape;398;p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5"/>
          <p:cNvGrpSpPr/>
          <p:nvPr/>
        </p:nvGrpSpPr>
        <p:grpSpPr>
          <a:xfrm>
            <a:off x="5006298" y="2015869"/>
            <a:ext cx="353645" cy="355557"/>
            <a:chOff x="-33286325" y="3944800"/>
            <a:chExt cx="291450" cy="293025"/>
          </a:xfrm>
        </p:grpSpPr>
        <p:sp>
          <p:nvSpPr>
            <p:cNvPr id="403" name="Google Shape;403;p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45"/>
          <p:cNvGrpSpPr/>
          <p:nvPr/>
        </p:nvGrpSpPr>
        <p:grpSpPr>
          <a:xfrm>
            <a:off x="1287184" y="2016837"/>
            <a:ext cx="353645" cy="353645"/>
            <a:chOff x="-34763900" y="3561225"/>
            <a:chExt cx="291450" cy="291450"/>
          </a:xfrm>
        </p:grpSpPr>
        <p:sp>
          <p:nvSpPr>
            <p:cNvPr id="408" name="Google Shape;408;p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t>
            </a:r>
            <a:r>
              <a:rPr b="1" lang="en">
                <a:solidFill>
                  <a:schemeClr val="lt1"/>
                </a:solidFill>
              </a:rPr>
              <a:t>SHARE</a:t>
            </a:r>
            <a:endParaRPr b="1">
              <a:solidFill>
                <a:schemeClr val="lt1"/>
              </a:solidFill>
            </a:endParaRPr>
          </a:p>
        </p:txBody>
      </p:sp>
      <p:sp>
        <p:nvSpPr>
          <p:cNvPr id="416" name="Google Shape;416;p46"/>
          <p:cNvSpPr txBox="1"/>
          <p:nvPr/>
        </p:nvSpPr>
        <p:spPr>
          <a:xfrm>
            <a:off x="909288" y="1889837"/>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JUPITER</a:t>
            </a:r>
            <a:endParaRPr sz="2200">
              <a:solidFill>
                <a:schemeClr val="dk1"/>
              </a:solidFill>
              <a:latin typeface="Maven Pro"/>
              <a:ea typeface="Maven Pro"/>
              <a:cs typeface="Maven Pro"/>
              <a:sym typeface="Maven Pro"/>
            </a:endParaRPr>
          </a:p>
        </p:txBody>
      </p:sp>
      <p:sp>
        <p:nvSpPr>
          <p:cNvPr id="417" name="Google Shape;417;p46"/>
          <p:cNvSpPr txBox="1"/>
          <p:nvPr/>
        </p:nvSpPr>
        <p:spPr>
          <a:xfrm>
            <a:off x="909288" y="2117013"/>
            <a:ext cx="220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Jupiter is the biggest planet of them all</a:t>
            </a:r>
            <a:endParaRPr>
              <a:solidFill>
                <a:schemeClr val="dk1"/>
              </a:solidFill>
              <a:latin typeface="Assistant"/>
              <a:ea typeface="Assistant"/>
              <a:cs typeface="Assistant"/>
              <a:sym typeface="Assistant"/>
            </a:endParaRPr>
          </a:p>
        </p:txBody>
      </p:sp>
      <p:sp>
        <p:nvSpPr>
          <p:cNvPr id="418" name="Google Shape;418;p46"/>
          <p:cNvSpPr txBox="1"/>
          <p:nvPr/>
        </p:nvSpPr>
        <p:spPr>
          <a:xfrm>
            <a:off x="909288" y="3233948"/>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SATURN</a:t>
            </a:r>
            <a:endParaRPr sz="2200">
              <a:solidFill>
                <a:schemeClr val="dk1"/>
              </a:solidFill>
              <a:latin typeface="Maven Pro"/>
              <a:ea typeface="Maven Pro"/>
              <a:cs typeface="Maven Pro"/>
              <a:sym typeface="Maven Pro"/>
            </a:endParaRPr>
          </a:p>
        </p:txBody>
      </p:sp>
      <p:sp>
        <p:nvSpPr>
          <p:cNvPr id="419" name="Google Shape;419;p46"/>
          <p:cNvSpPr txBox="1"/>
          <p:nvPr/>
        </p:nvSpPr>
        <p:spPr>
          <a:xfrm>
            <a:off x="909288" y="3461199"/>
            <a:ext cx="220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Saturn is not the only planet with rings</a:t>
            </a:r>
            <a:endParaRPr>
              <a:solidFill>
                <a:schemeClr val="dk1"/>
              </a:solidFill>
              <a:latin typeface="Assistant"/>
              <a:ea typeface="Assistant"/>
              <a:cs typeface="Assistant"/>
              <a:sym typeface="Assistant"/>
            </a:endParaRPr>
          </a:p>
        </p:txBody>
      </p:sp>
      <p:sp>
        <p:nvSpPr>
          <p:cNvPr id="420" name="Google Shape;420;p46"/>
          <p:cNvSpPr txBox="1"/>
          <p:nvPr/>
        </p:nvSpPr>
        <p:spPr>
          <a:xfrm>
            <a:off x="909288" y="1521712"/>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200">
                <a:solidFill>
                  <a:schemeClr val="dk1"/>
                </a:solidFill>
                <a:latin typeface="Maven Pro"/>
                <a:ea typeface="Maven Pro"/>
                <a:cs typeface="Maven Pro"/>
                <a:sym typeface="Maven Pro"/>
              </a:rPr>
              <a:t>13%</a:t>
            </a:r>
            <a:endParaRPr sz="2200">
              <a:solidFill>
                <a:schemeClr val="dk1"/>
              </a:solidFill>
              <a:latin typeface="Maven Pro"/>
              <a:ea typeface="Maven Pro"/>
              <a:cs typeface="Maven Pro"/>
              <a:sym typeface="Maven Pro"/>
            </a:endParaRPr>
          </a:p>
        </p:txBody>
      </p:sp>
      <p:sp>
        <p:nvSpPr>
          <p:cNvPr id="421" name="Google Shape;421;p46"/>
          <p:cNvSpPr txBox="1"/>
          <p:nvPr/>
        </p:nvSpPr>
        <p:spPr>
          <a:xfrm>
            <a:off x="909288" y="2865823"/>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200">
                <a:solidFill>
                  <a:schemeClr val="dk1"/>
                </a:solidFill>
                <a:latin typeface="Maven Pro"/>
                <a:ea typeface="Maven Pro"/>
                <a:cs typeface="Maven Pro"/>
                <a:sym typeface="Maven Pro"/>
              </a:rPr>
              <a:t>4%</a:t>
            </a:r>
            <a:endParaRPr sz="2200">
              <a:solidFill>
                <a:schemeClr val="dk1"/>
              </a:solidFill>
              <a:latin typeface="Maven Pro"/>
              <a:ea typeface="Maven Pro"/>
              <a:cs typeface="Maven Pro"/>
              <a:sym typeface="Maven Pro"/>
            </a:endParaRPr>
          </a:p>
        </p:txBody>
      </p:sp>
      <p:sp>
        <p:nvSpPr>
          <p:cNvPr id="422" name="Google Shape;422;p46"/>
          <p:cNvSpPr txBox="1"/>
          <p:nvPr/>
        </p:nvSpPr>
        <p:spPr>
          <a:xfrm>
            <a:off x="3374038" y="1889837"/>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NEPTUNE</a:t>
            </a:r>
            <a:endParaRPr sz="2200">
              <a:solidFill>
                <a:schemeClr val="dk1"/>
              </a:solidFill>
              <a:latin typeface="Maven Pro"/>
              <a:ea typeface="Maven Pro"/>
              <a:cs typeface="Maven Pro"/>
              <a:sym typeface="Maven Pro"/>
            </a:endParaRPr>
          </a:p>
        </p:txBody>
      </p:sp>
      <p:sp>
        <p:nvSpPr>
          <p:cNvPr id="423" name="Google Shape;423;p46"/>
          <p:cNvSpPr txBox="1"/>
          <p:nvPr/>
        </p:nvSpPr>
        <p:spPr>
          <a:xfrm>
            <a:off x="3374038" y="2117013"/>
            <a:ext cx="220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Neptune is very far away from the Sun</a:t>
            </a:r>
            <a:endParaRPr>
              <a:solidFill>
                <a:schemeClr val="dk1"/>
              </a:solidFill>
              <a:latin typeface="Assistant"/>
              <a:ea typeface="Assistant"/>
              <a:cs typeface="Assistant"/>
              <a:sym typeface="Assistant"/>
            </a:endParaRPr>
          </a:p>
        </p:txBody>
      </p:sp>
      <p:sp>
        <p:nvSpPr>
          <p:cNvPr id="424" name="Google Shape;424;p46"/>
          <p:cNvSpPr txBox="1"/>
          <p:nvPr/>
        </p:nvSpPr>
        <p:spPr>
          <a:xfrm>
            <a:off x="3374038" y="3233948"/>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MERCURY</a:t>
            </a:r>
            <a:endParaRPr sz="2200">
              <a:solidFill>
                <a:schemeClr val="dk1"/>
              </a:solidFill>
              <a:latin typeface="Maven Pro"/>
              <a:ea typeface="Maven Pro"/>
              <a:cs typeface="Maven Pro"/>
              <a:sym typeface="Maven Pro"/>
            </a:endParaRPr>
          </a:p>
        </p:txBody>
      </p:sp>
      <p:sp>
        <p:nvSpPr>
          <p:cNvPr id="425" name="Google Shape;425;p46"/>
          <p:cNvSpPr txBox="1"/>
          <p:nvPr/>
        </p:nvSpPr>
        <p:spPr>
          <a:xfrm>
            <a:off x="3374038" y="3461199"/>
            <a:ext cx="220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Mercury is the smallest planet of them all</a:t>
            </a:r>
            <a:endParaRPr>
              <a:solidFill>
                <a:schemeClr val="dk1"/>
              </a:solidFill>
              <a:latin typeface="Assistant"/>
              <a:ea typeface="Assistant"/>
              <a:cs typeface="Assistant"/>
              <a:sym typeface="Assistant"/>
            </a:endParaRPr>
          </a:p>
        </p:txBody>
      </p:sp>
      <p:sp>
        <p:nvSpPr>
          <p:cNvPr id="426" name="Google Shape;426;p46"/>
          <p:cNvSpPr txBox="1"/>
          <p:nvPr/>
        </p:nvSpPr>
        <p:spPr>
          <a:xfrm>
            <a:off x="3374038" y="1521712"/>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44%</a:t>
            </a:r>
            <a:endParaRPr sz="2200">
              <a:solidFill>
                <a:schemeClr val="dk1"/>
              </a:solidFill>
              <a:latin typeface="Maven Pro"/>
              <a:ea typeface="Maven Pro"/>
              <a:cs typeface="Maven Pro"/>
              <a:sym typeface="Maven Pro"/>
            </a:endParaRPr>
          </a:p>
        </p:txBody>
      </p:sp>
      <p:sp>
        <p:nvSpPr>
          <p:cNvPr id="427" name="Google Shape;427;p46"/>
          <p:cNvSpPr txBox="1"/>
          <p:nvPr/>
        </p:nvSpPr>
        <p:spPr>
          <a:xfrm>
            <a:off x="3374038" y="2865823"/>
            <a:ext cx="22065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39%</a:t>
            </a:r>
            <a:endParaRPr sz="2200">
              <a:solidFill>
                <a:schemeClr val="dk1"/>
              </a:solidFill>
              <a:latin typeface="Maven Pro"/>
              <a:ea typeface="Maven Pro"/>
              <a:cs typeface="Maven Pro"/>
              <a:sym typeface="Maven Pro"/>
            </a:endParaRPr>
          </a:p>
        </p:txBody>
      </p:sp>
      <p:sp>
        <p:nvSpPr>
          <p:cNvPr id="428" name="Google Shape;428;p46"/>
          <p:cNvSpPr txBox="1"/>
          <p:nvPr>
            <p:ph idx="4294967295" type="subTitle"/>
          </p:nvPr>
        </p:nvSpPr>
        <p:spPr>
          <a:xfrm>
            <a:off x="875100" y="4151400"/>
            <a:ext cx="73938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Follow the link in the graph to modify its data and then paste the new one here. </a:t>
            </a:r>
            <a:r>
              <a:rPr b="1" lang="en" sz="1100">
                <a:uFill>
                  <a:noFill/>
                </a:uFill>
                <a:hlinkClick r:id="rId3"/>
              </a:rPr>
              <a:t>For more info, click here</a:t>
            </a:r>
            <a:endParaRPr b="1" sz="1100"/>
          </a:p>
        </p:txBody>
      </p:sp>
      <p:pic>
        <p:nvPicPr>
          <p:cNvPr id="429" name="Google Shape;429;p46" title="Chart">
            <a:hlinkClick r:id="rId4"/>
          </p:cNvPr>
          <p:cNvPicPr preferRelativeResize="0"/>
          <p:nvPr/>
        </p:nvPicPr>
        <p:blipFill>
          <a:blip r:embed="rId5">
            <a:alphaModFix/>
          </a:blip>
          <a:stretch>
            <a:fillRect/>
          </a:stretch>
        </p:blipFill>
        <p:spPr>
          <a:xfrm>
            <a:off x="5471212" y="1293775"/>
            <a:ext cx="3078451" cy="2746374"/>
          </a:xfrm>
          <a:prstGeom prst="rect">
            <a:avLst/>
          </a:prstGeom>
          <a:noFill/>
          <a:ln>
            <a:noFill/>
          </a:ln>
        </p:spPr>
      </p:pic>
      <p:sp>
        <p:nvSpPr>
          <p:cNvPr id="430" name="Google Shape;430;p46"/>
          <p:cNvSpPr/>
          <p:nvPr/>
        </p:nvSpPr>
        <p:spPr>
          <a:xfrm>
            <a:off x="720000" y="1894685"/>
            <a:ext cx="189300" cy="189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6"/>
          <p:cNvSpPr/>
          <p:nvPr/>
        </p:nvSpPr>
        <p:spPr>
          <a:xfrm>
            <a:off x="720000" y="3267397"/>
            <a:ext cx="189300" cy="1893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3184750" y="1894685"/>
            <a:ext cx="189300" cy="18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p:nvPr/>
        </p:nvSpPr>
        <p:spPr>
          <a:xfrm>
            <a:off x="3184750" y="3267397"/>
            <a:ext cx="189300" cy="189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LOCATIONS</a:t>
            </a:r>
            <a:endParaRPr/>
          </a:p>
        </p:txBody>
      </p:sp>
      <p:sp>
        <p:nvSpPr>
          <p:cNvPr id="439" name="Google Shape;439;p47"/>
          <p:cNvSpPr txBox="1"/>
          <p:nvPr/>
        </p:nvSpPr>
        <p:spPr>
          <a:xfrm>
            <a:off x="5586064" y="1593313"/>
            <a:ext cx="2841000" cy="37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ven Pro"/>
                <a:ea typeface="Maven Pro"/>
                <a:cs typeface="Maven Pro"/>
                <a:sym typeface="Maven Pro"/>
              </a:rPr>
              <a:t>MERCURY</a:t>
            </a:r>
            <a:endParaRPr sz="2200">
              <a:solidFill>
                <a:schemeClr val="dk1"/>
              </a:solidFill>
              <a:latin typeface="Maven Pro"/>
              <a:ea typeface="Maven Pro"/>
              <a:cs typeface="Maven Pro"/>
              <a:sym typeface="Maven Pro"/>
            </a:endParaRPr>
          </a:p>
        </p:txBody>
      </p:sp>
      <p:sp>
        <p:nvSpPr>
          <p:cNvPr id="440" name="Google Shape;440;p47"/>
          <p:cNvSpPr txBox="1"/>
          <p:nvPr/>
        </p:nvSpPr>
        <p:spPr>
          <a:xfrm>
            <a:off x="5585888" y="1935412"/>
            <a:ext cx="2841000" cy="62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ssistant"/>
                <a:ea typeface="Assistant"/>
                <a:cs typeface="Assistant"/>
                <a:sym typeface="Assistant"/>
              </a:rPr>
              <a:t>It’s the closest planet to the Sun and the smallest in the Solar System</a:t>
            </a:r>
            <a:endParaRPr>
              <a:solidFill>
                <a:schemeClr val="dk1"/>
              </a:solidFill>
              <a:latin typeface="Assistant"/>
              <a:ea typeface="Assistant"/>
              <a:cs typeface="Assistant"/>
              <a:sym typeface="Assistant"/>
            </a:endParaRPr>
          </a:p>
        </p:txBody>
      </p:sp>
      <p:sp>
        <p:nvSpPr>
          <p:cNvPr id="441" name="Google Shape;441;p47"/>
          <p:cNvSpPr txBox="1"/>
          <p:nvPr/>
        </p:nvSpPr>
        <p:spPr>
          <a:xfrm>
            <a:off x="5585974" y="2930700"/>
            <a:ext cx="2841000" cy="37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ven Pro"/>
                <a:ea typeface="Maven Pro"/>
                <a:cs typeface="Maven Pro"/>
                <a:sym typeface="Maven Pro"/>
              </a:rPr>
              <a:t>MARS</a:t>
            </a:r>
            <a:endParaRPr sz="2200">
              <a:solidFill>
                <a:schemeClr val="dk1"/>
              </a:solidFill>
              <a:latin typeface="Maven Pro"/>
              <a:ea typeface="Maven Pro"/>
              <a:cs typeface="Maven Pro"/>
              <a:sym typeface="Maven Pro"/>
            </a:endParaRPr>
          </a:p>
        </p:txBody>
      </p:sp>
      <p:sp>
        <p:nvSpPr>
          <p:cNvPr id="442" name="Google Shape;442;p47"/>
          <p:cNvSpPr txBox="1"/>
          <p:nvPr/>
        </p:nvSpPr>
        <p:spPr>
          <a:xfrm>
            <a:off x="5585976" y="3272800"/>
            <a:ext cx="2841000" cy="62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ssistant"/>
                <a:ea typeface="Assistant"/>
                <a:cs typeface="Assistant"/>
                <a:sym typeface="Assistant"/>
              </a:rPr>
              <a:t>It’s full of iron oxide dust, which gives the planet its reddish cast</a:t>
            </a:r>
            <a:endParaRPr>
              <a:solidFill>
                <a:schemeClr val="dk1"/>
              </a:solidFill>
              <a:latin typeface="Assistant"/>
              <a:ea typeface="Assistant"/>
              <a:cs typeface="Assistant"/>
              <a:sym typeface="Assistant"/>
            </a:endParaRPr>
          </a:p>
        </p:txBody>
      </p:sp>
      <p:grpSp>
        <p:nvGrpSpPr>
          <p:cNvPr id="443" name="Google Shape;443;p47"/>
          <p:cNvGrpSpPr/>
          <p:nvPr/>
        </p:nvGrpSpPr>
        <p:grpSpPr>
          <a:xfrm>
            <a:off x="719996" y="1665183"/>
            <a:ext cx="4695630" cy="2501533"/>
            <a:chOff x="233350" y="949250"/>
            <a:chExt cx="7137300" cy="3802300"/>
          </a:xfrm>
        </p:grpSpPr>
        <p:sp>
          <p:nvSpPr>
            <p:cNvPr id="444" name="Google Shape;444;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 name="Google Shape;495;p47"/>
          <p:cNvCxnSpPr>
            <a:stCxn id="439" idx="1"/>
          </p:cNvCxnSpPr>
          <p:nvPr/>
        </p:nvCxnSpPr>
        <p:spPr>
          <a:xfrm flipH="1">
            <a:off x="1906864" y="1782163"/>
            <a:ext cx="3679200" cy="1422900"/>
          </a:xfrm>
          <a:prstGeom prst="bentConnector3">
            <a:avLst>
              <a:gd fmla="val 50000" name="adj1"/>
            </a:avLst>
          </a:prstGeom>
          <a:noFill/>
          <a:ln cap="flat" cmpd="sng" w="9525">
            <a:solidFill>
              <a:schemeClr val="dk1"/>
            </a:solidFill>
            <a:prstDash val="solid"/>
            <a:round/>
            <a:headEnd len="med" w="med" type="oval"/>
            <a:tailEnd len="med" w="med" type="oval"/>
          </a:ln>
        </p:spPr>
      </p:cxnSp>
      <p:cxnSp>
        <p:nvCxnSpPr>
          <p:cNvPr id="496" name="Google Shape;496;p47"/>
          <p:cNvCxnSpPr>
            <a:stCxn id="441" idx="1"/>
          </p:cNvCxnSpPr>
          <p:nvPr/>
        </p:nvCxnSpPr>
        <p:spPr>
          <a:xfrm flipH="1">
            <a:off x="4491274" y="3119550"/>
            <a:ext cx="1094700" cy="189600"/>
          </a:xfrm>
          <a:prstGeom prst="bentConnector3">
            <a:avLst>
              <a:gd fmla="val 50000" name="adj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48"/>
          <p:cNvSpPr/>
          <p:nvPr/>
        </p:nvSpPr>
        <p:spPr>
          <a:xfrm>
            <a:off x="2941163" y="2797119"/>
            <a:ext cx="5469600" cy="171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8189813" y="2576169"/>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txBox="1"/>
          <p:nvPr>
            <p:ph type="title"/>
          </p:nvPr>
        </p:nvSpPr>
        <p:spPr>
          <a:xfrm>
            <a:off x="3196138" y="3077769"/>
            <a:ext cx="4959600" cy="11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a:t>
            </a:r>
            <a:r>
              <a:rPr b="1" lang="en">
                <a:solidFill>
                  <a:schemeClr val="lt1"/>
                </a:solidFill>
              </a:rPr>
              <a:t>WORDS</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CUSTOMER </a:t>
            </a:r>
            <a:r>
              <a:rPr b="1" lang="en">
                <a:solidFill>
                  <a:schemeClr val="lt1"/>
                </a:solidFill>
              </a:rPr>
              <a:t>AUDIENCE</a:t>
            </a:r>
            <a:endParaRPr b="1">
              <a:solidFill>
                <a:schemeClr val="lt1"/>
              </a:solidFill>
            </a:endParaRPr>
          </a:p>
        </p:txBody>
      </p:sp>
      <p:sp>
        <p:nvSpPr>
          <p:cNvPr id="509" name="Google Shape;509;p49"/>
          <p:cNvSpPr txBox="1"/>
          <p:nvPr/>
        </p:nvSpPr>
        <p:spPr>
          <a:xfrm>
            <a:off x="1102375" y="3693438"/>
            <a:ext cx="890700" cy="32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60</a:t>
            </a:r>
            <a:r>
              <a:rPr b="1" lang="en" sz="1800">
                <a:solidFill>
                  <a:schemeClr val="lt1"/>
                </a:solidFill>
                <a:latin typeface="Maven Pro"/>
                <a:ea typeface="Maven Pro"/>
                <a:cs typeface="Maven Pro"/>
                <a:sym typeface="Maven Pro"/>
              </a:rPr>
              <a:t>%</a:t>
            </a:r>
            <a:endParaRPr b="1" sz="1800">
              <a:solidFill>
                <a:schemeClr val="lt1"/>
              </a:solidFill>
              <a:latin typeface="Maven Pro"/>
              <a:ea typeface="Maven Pro"/>
              <a:cs typeface="Maven Pro"/>
              <a:sym typeface="Maven Pro"/>
            </a:endParaRPr>
          </a:p>
        </p:txBody>
      </p:sp>
      <p:sp>
        <p:nvSpPr>
          <p:cNvPr id="510" name="Google Shape;510;p49"/>
          <p:cNvSpPr txBox="1"/>
          <p:nvPr/>
        </p:nvSpPr>
        <p:spPr>
          <a:xfrm>
            <a:off x="803428" y="3949474"/>
            <a:ext cx="14886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Mars is full of iron oxide dust</a:t>
            </a:r>
            <a:endParaRPr>
              <a:solidFill>
                <a:schemeClr val="dk1"/>
              </a:solidFill>
              <a:latin typeface="Assistant"/>
              <a:ea typeface="Assistant"/>
              <a:cs typeface="Assistant"/>
              <a:sym typeface="Assistant"/>
            </a:endParaRPr>
          </a:p>
        </p:txBody>
      </p:sp>
      <p:sp>
        <p:nvSpPr>
          <p:cNvPr id="511" name="Google Shape;511;p49"/>
          <p:cNvSpPr txBox="1"/>
          <p:nvPr/>
        </p:nvSpPr>
        <p:spPr>
          <a:xfrm>
            <a:off x="803425" y="1403325"/>
            <a:ext cx="3156900" cy="71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THE SUPERIOR EXPERIENCE</a:t>
            </a:r>
            <a:endParaRPr sz="2200">
              <a:solidFill>
                <a:schemeClr val="dk1"/>
              </a:solidFill>
              <a:latin typeface="Maven Pro"/>
              <a:ea typeface="Maven Pro"/>
              <a:cs typeface="Maven Pro"/>
              <a:sym typeface="Maven Pro"/>
            </a:endParaRPr>
          </a:p>
        </p:txBody>
      </p:sp>
      <p:sp>
        <p:nvSpPr>
          <p:cNvPr id="512" name="Google Shape;512;p49"/>
          <p:cNvSpPr txBox="1"/>
          <p:nvPr/>
        </p:nvSpPr>
        <p:spPr>
          <a:xfrm>
            <a:off x="2772550" y="3693438"/>
            <a:ext cx="887100" cy="32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aven Pro"/>
                <a:ea typeface="Maven Pro"/>
                <a:cs typeface="Maven Pro"/>
                <a:sym typeface="Maven Pro"/>
              </a:rPr>
              <a:t>40</a:t>
            </a:r>
            <a:r>
              <a:rPr b="1" lang="en" sz="1800">
                <a:solidFill>
                  <a:schemeClr val="lt1"/>
                </a:solidFill>
                <a:latin typeface="Maven Pro"/>
                <a:ea typeface="Maven Pro"/>
                <a:cs typeface="Maven Pro"/>
                <a:sym typeface="Maven Pro"/>
              </a:rPr>
              <a:t>%</a:t>
            </a:r>
            <a:endParaRPr b="1" sz="1800">
              <a:solidFill>
                <a:schemeClr val="lt1"/>
              </a:solidFill>
              <a:latin typeface="Maven Pro"/>
              <a:ea typeface="Maven Pro"/>
              <a:cs typeface="Maven Pro"/>
              <a:sym typeface="Maven Pro"/>
            </a:endParaRPr>
          </a:p>
        </p:txBody>
      </p:sp>
      <p:sp>
        <p:nvSpPr>
          <p:cNvPr id="513" name="Google Shape;513;p49"/>
          <p:cNvSpPr txBox="1"/>
          <p:nvPr/>
        </p:nvSpPr>
        <p:spPr>
          <a:xfrm>
            <a:off x="2471803" y="3949474"/>
            <a:ext cx="14886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Saturn is the ringed planet</a:t>
            </a:r>
            <a:endParaRPr>
              <a:solidFill>
                <a:schemeClr val="dk1"/>
              </a:solidFill>
              <a:latin typeface="Assistant"/>
              <a:ea typeface="Assistant"/>
              <a:cs typeface="Assistant"/>
              <a:sym typeface="Assistant"/>
            </a:endParaRPr>
          </a:p>
        </p:txBody>
      </p:sp>
      <p:sp>
        <p:nvSpPr>
          <p:cNvPr id="514" name="Google Shape;514;p49"/>
          <p:cNvSpPr txBox="1"/>
          <p:nvPr/>
        </p:nvSpPr>
        <p:spPr>
          <a:xfrm>
            <a:off x="4261775" y="1403325"/>
            <a:ext cx="4162200" cy="38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THE MOST CHARACTERISTIC</a:t>
            </a:r>
            <a:endParaRPr sz="2200">
              <a:solidFill>
                <a:schemeClr val="dk1"/>
              </a:solidFill>
              <a:latin typeface="Maven Pro"/>
              <a:ea typeface="Maven Pro"/>
              <a:cs typeface="Maven Pro"/>
              <a:sym typeface="Maven Pro"/>
            </a:endParaRPr>
          </a:p>
        </p:txBody>
      </p:sp>
      <p:sp>
        <p:nvSpPr>
          <p:cNvPr id="515" name="Google Shape;515;p49"/>
          <p:cNvSpPr txBox="1"/>
          <p:nvPr/>
        </p:nvSpPr>
        <p:spPr>
          <a:xfrm>
            <a:off x="4261775" y="1922549"/>
            <a:ext cx="10107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Maven Pro"/>
                <a:ea typeface="Maven Pro"/>
                <a:cs typeface="Maven Pro"/>
                <a:sym typeface="Maven Pro"/>
              </a:rPr>
              <a:t>TYPE A</a:t>
            </a:r>
            <a:endParaRPr sz="1800">
              <a:solidFill>
                <a:schemeClr val="dk1"/>
              </a:solidFill>
              <a:latin typeface="Maven Pro"/>
              <a:ea typeface="Maven Pro"/>
              <a:cs typeface="Maven Pro"/>
              <a:sym typeface="Maven Pro"/>
            </a:endParaRPr>
          </a:p>
        </p:txBody>
      </p:sp>
      <p:sp>
        <p:nvSpPr>
          <p:cNvPr id="516" name="Google Shape;516;p49"/>
          <p:cNvSpPr txBox="1"/>
          <p:nvPr/>
        </p:nvSpPr>
        <p:spPr>
          <a:xfrm>
            <a:off x="7699174" y="1922549"/>
            <a:ext cx="724800" cy="38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Maven Pro"/>
                <a:ea typeface="Maven Pro"/>
                <a:cs typeface="Maven Pro"/>
                <a:sym typeface="Maven Pro"/>
              </a:rPr>
              <a:t>55%</a:t>
            </a:r>
            <a:endParaRPr b="1" sz="1800">
              <a:solidFill>
                <a:schemeClr val="lt1"/>
              </a:solidFill>
              <a:latin typeface="Maven Pro"/>
              <a:ea typeface="Maven Pro"/>
              <a:cs typeface="Maven Pro"/>
              <a:sym typeface="Maven Pro"/>
            </a:endParaRPr>
          </a:p>
        </p:txBody>
      </p:sp>
      <p:sp>
        <p:nvSpPr>
          <p:cNvPr id="517" name="Google Shape;517;p49"/>
          <p:cNvSpPr txBox="1"/>
          <p:nvPr/>
        </p:nvSpPr>
        <p:spPr>
          <a:xfrm>
            <a:off x="4261775" y="2379218"/>
            <a:ext cx="10107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aven Pro"/>
                <a:ea typeface="Maven Pro"/>
                <a:cs typeface="Maven Pro"/>
                <a:sym typeface="Maven Pro"/>
              </a:rPr>
              <a:t>TYPE B</a:t>
            </a:r>
            <a:endParaRPr sz="1800">
              <a:solidFill>
                <a:schemeClr val="dk1"/>
              </a:solidFill>
              <a:latin typeface="Maven Pro"/>
              <a:ea typeface="Maven Pro"/>
              <a:cs typeface="Maven Pro"/>
              <a:sym typeface="Maven Pro"/>
            </a:endParaRPr>
          </a:p>
        </p:txBody>
      </p:sp>
      <p:sp>
        <p:nvSpPr>
          <p:cNvPr id="518" name="Google Shape;518;p49"/>
          <p:cNvSpPr txBox="1"/>
          <p:nvPr/>
        </p:nvSpPr>
        <p:spPr>
          <a:xfrm>
            <a:off x="7699174" y="2379216"/>
            <a:ext cx="724800" cy="38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Maven Pro"/>
                <a:ea typeface="Maven Pro"/>
                <a:cs typeface="Maven Pro"/>
                <a:sym typeface="Maven Pro"/>
              </a:rPr>
              <a:t>3</a:t>
            </a:r>
            <a:r>
              <a:rPr b="1" lang="en" sz="1800">
                <a:solidFill>
                  <a:schemeClr val="lt1"/>
                </a:solidFill>
                <a:latin typeface="Maven Pro"/>
                <a:ea typeface="Maven Pro"/>
                <a:cs typeface="Maven Pro"/>
                <a:sym typeface="Maven Pro"/>
              </a:rPr>
              <a:t>5%</a:t>
            </a:r>
            <a:endParaRPr b="1" sz="1800">
              <a:solidFill>
                <a:schemeClr val="lt1"/>
              </a:solidFill>
              <a:latin typeface="Maven Pro"/>
              <a:ea typeface="Maven Pro"/>
              <a:cs typeface="Maven Pro"/>
              <a:sym typeface="Maven Pro"/>
            </a:endParaRPr>
          </a:p>
        </p:txBody>
      </p:sp>
      <p:sp>
        <p:nvSpPr>
          <p:cNvPr id="519" name="Google Shape;519;p49"/>
          <p:cNvSpPr txBox="1"/>
          <p:nvPr/>
        </p:nvSpPr>
        <p:spPr>
          <a:xfrm>
            <a:off x="4633225" y="3949475"/>
            <a:ext cx="1010700" cy="5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Premium a</a:t>
            </a:r>
            <a:r>
              <a:rPr lang="en">
                <a:solidFill>
                  <a:schemeClr val="dk1"/>
                </a:solidFill>
                <a:latin typeface="Assistant"/>
                <a:ea typeface="Assistant"/>
                <a:cs typeface="Assistant"/>
                <a:sym typeface="Assistant"/>
              </a:rPr>
              <a:t>menities</a:t>
            </a:r>
            <a:endParaRPr>
              <a:solidFill>
                <a:schemeClr val="dk1"/>
              </a:solidFill>
              <a:latin typeface="Assistant"/>
              <a:ea typeface="Assistant"/>
              <a:cs typeface="Assistant"/>
              <a:sym typeface="Assistant"/>
            </a:endParaRPr>
          </a:p>
        </p:txBody>
      </p:sp>
      <p:sp>
        <p:nvSpPr>
          <p:cNvPr id="520" name="Google Shape;520;p49"/>
          <p:cNvSpPr txBox="1"/>
          <p:nvPr/>
        </p:nvSpPr>
        <p:spPr>
          <a:xfrm>
            <a:off x="4261775" y="3467831"/>
            <a:ext cx="4162200" cy="38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DESIRABLE FEATURES</a:t>
            </a:r>
            <a:endParaRPr sz="2200">
              <a:solidFill>
                <a:schemeClr val="dk1"/>
              </a:solidFill>
              <a:latin typeface="Maven Pro"/>
              <a:ea typeface="Maven Pro"/>
              <a:cs typeface="Maven Pro"/>
              <a:sym typeface="Maven Pro"/>
            </a:endParaRPr>
          </a:p>
        </p:txBody>
      </p:sp>
      <p:sp>
        <p:nvSpPr>
          <p:cNvPr id="521" name="Google Shape;521;p49"/>
          <p:cNvSpPr txBox="1"/>
          <p:nvPr/>
        </p:nvSpPr>
        <p:spPr>
          <a:xfrm>
            <a:off x="6023250" y="3949475"/>
            <a:ext cx="1010700" cy="5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Customer experience</a:t>
            </a:r>
            <a:endParaRPr>
              <a:solidFill>
                <a:schemeClr val="dk1"/>
              </a:solidFill>
              <a:latin typeface="Assistant"/>
              <a:ea typeface="Assistant"/>
              <a:cs typeface="Assistant"/>
              <a:sym typeface="Assistant"/>
            </a:endParaRPr>
          </a:p>
        </p:txBody>
      </p:sp>
      <p:sp>
        <p:nvSpPr>
          <p:cNvPr id="522" name="Google Shape;522;p49"/>
          <p:cNvSpPr txBox="1"/>
          <p:nvPr/>
        </p:nvSpPr>
        <p:spPr>
          <a:xfrm>
            <a:off x="7413275" y="3949475"/>
            <a:ext cx="1010700" cy="55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Innovative technology</a:t>
            </a:r>
            <a:endParaRPr>
              <a:solidFill>
                <a:schemeClr val="dk1"/>
              </a:solidFill>
              <a:latin typeface="Assistant"/>
              <a:ea typeface="Assistant"/>
              <a:cs typeface="Assistant"/>
              <a:sym typeface="Assistant"/>
            </a:endParaRPr>
          </a:p>
        </p:txBody>
      </p:sp>
      <p:grpSp>
        <p:nvGrpSpPr>
          <p:cNvPr id="523" name="Google Shape;523;p49"/>
          <p:cNvGrpSpPr/>
          <p:nvPr/>
        </p:nvGrpSpPr>
        <p:grpSpPr>
          <a:xfrm>
            <a:off x="5366273" y="1994542"/>
            <a:ext cx="2251868" cy="158453"/>
            <a:chOff x="2798050" y="3295500"/>
            <a:chExt cx="836100" cy="150908"/>
          </a:xfrm>
        </p:grpSpPr>
        <p:sp>
          <p:nvSpPr>
            <p:cNvPr id="524" name="Google Shape;524;p49"/>
            <p:cNvSpPr/>
            <p:nvPr/>
          </p:nvSpPr>
          <p:spPr>
            <a:xfrm>
              <a:off x="2798050" y="3295500"/>
              <a:ext cx="836100" cy="15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2798060" y="3295508"/>
              <a:ext cx="465600" cy="150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9"/>
          <p:cNvGrpSpPr/>
          <p:nvPr/>
        </p:nvGrpSpPr>
        <p:grpSpPr>
          <a:xfrm>
            <a:off x="5366273" y="2456724"/>
            <a:ext cx="2251868" cy="158446"/>
            <a:chOff x="2798050" y="3295500"/>
            <a:chExt cx="836100" cy="150901"/>
          </a:xfrm>
        </p:grpSpPr>
        <p:sp>
          <p:nvSpPr>
            <p:cNvPr id="527" name="Google Shape;527;p49"/>
            <p:cNvSpPr/>
            <p:nvPr/>
          </p:nvSpPr>
          <p:spPr>
            <a:xfrm>
              <a:off x="2798050" y="3295500"/>
              <a:ext cx="836100" cy="15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2798051" y="3295501"/>
              <a:ext cx="309000" cy="150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49"/>
          <p:cNvSpPr txBox="1"/>
          <p:nvPr/>
        </p:nvSpPr>
        <p:spPr>
          <a:xfrm>
            <a:off x="4261775" y="2835893"/>
            <a:ext cx="10107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aven Pro"/>
                <a:ea typeface="Maven Pro"/>
                <a:cs typeface="Maven Pro"/>
                <a:sym typeface="Maven Pro"/>
              </a:rPr>
              <a:t>TYPE C</a:t>
            </a:r>
            <a:endParaRPr sz="1800">
              <a:solidFill>
                <a:schemeClr val="dk1"/>
              </a:solidFill>
              <a:latin typeface="Maven Pro"/>
              <a:ea typeface="Maven Pro"/>
              <a:cs typeface="Maven Pro"/>
              <a:sym typeface="Maven Pro"/>
            </a:endParaRPr>
          </a:p>
        </p:txBody>
      </p:sp>
      <p:sp>
        <p:nvSpPr>
          <p:cNvPr id="530" name="Google Shape;530;p49"/>
          <p:cNvSpPr txBox="1"/>
          <p:nvPr/>
        </p:nvSpPr>
        <p:spPr>
          <a:xfrm>
            <a:off x="7699174" y="2835891"/>
            <a:ext cx="724800" cy="38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Maven Pro"/>
                <a:ea typeface="Maven Pro"/>
                <a:cs typeface="Maven Pro"/>
                <a:sym typeface="Maven Pro"/>
              </a:rPr>
              <a:t>10</a:t>
            </a:r>
            <a:r>
              <a:rPr b="1" lang="en" sz="1800">
                <a:solidFill>
                  <a:schemeClr val="lt1"/>
                </a:solidFill>
                <a:latin typeface="Maven Pro"/>
                <a:ea typeface="Maven Pro"/>
                <a:cs typeface="Maven Pro"/>
                <a:sym typeface="Maven Pro"/>
              </a:rPr>
              <a:t>%</a:t>
            </a:r>
            <a:endParaRPr b="1" sz="1800">
              <a:solidFill>
                <a:schemeClr val="lt1"/>
              </a:solidFill>
              <a:latin typeface="Maven Pro"/>
              <a:ea typeface="Maven Pro"/>
              <a:cs typeface="Maven Pro"/>
              <a:sym typeface="Maven Pro"/>
            </a:endParaRPr>
          </a:p>
        </p:txBody>
      </p:sp>
      <p:grpSp>
        <p:nvGrpSpPr>
          <p:cNvPr id="531" name="Google Shape;531;p49"/>
          <p:cNvGrpSpPr/>
          <p:nvPr/>
        </p:nvGrpSpPr>
        <p:grpSpPr>
          <a:xfrm>
            <a:off x="5366273" y="2913399"/>
            <a:ext cx="2251868" cy="158446"/>
            <a:chOff x="2798050" y="3295500"/>
            <a:chExt cx="836100" cy="150901"/>
          </a:xfrm>
        </p:grpSpPr>
        <p:sp>
          <p:nvSpPr>
            <p:cNvPr id="532" name="Google Shape;532;p49"/>
            <p:cNvSpPr/>
            <p:nvPr/>
          </p:nvSpPr>
          <p:spPr>
            <a:xfrm>
              <a:off x="2798050" y="3295500"/>
              <a:ext cx="836100" cy="15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2798051" y="3295501"/>
              <a:ext cx="103200" cy="150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49"/>
          <p:cNvGrpSpPr/>
          <p:nvPr/>
        </p:nvGrpSpPr>
        <p:grpSpPr>
          <a:xfrm>
            <a:off x="4361106" y="4032921"/>
            <a:ext cx="225017" cy="249539"/>
            <a:chOff x="3300325" y="249875"/>
            <a:chExt cx="433725" cy="480900"/>
          </a:xfrm>
        </p:grpSpPr>
        <p:sp>
          <p:nvSpPr>
            <p:cNvPr id="535" name="Google Shape;535;p4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 name="Google Shape;536;p4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 name="Google Shape;537;p4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 name="Google Shape;538;p4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 name="Google Shape;539;p4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 name="Google Shape;540;p4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 name="Google Shape;541;p49"/>
          <p:cNvSpPr/>
          <p:nvPr/>
        </p:nvSpPr>
        <p:spPr>
          <a:xfrm>
            <a:off x="5726157" y="4039663"/>
            <a:ext cx="254225" cy="236048"/>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 name="Google Shape;542;p49"/>
          <p:cNvGrpSpPr/>
          <p:nvPr/>
        </p:nvGrpSpPr>
        <p:grpSpPr>
          <a:xfrm>
            <a:off x="7120438" y="4043978"/>
            <a:ext cx="249971" cy="227551"/>
            <a:chOff x="1492675" y="4420975"/>
            <a:chExt cx="481825" cy="438525"/>
          </a:xfrm>
        </p:grpSpPr>
        <p:sp>
          <p:nvSpPr>
            <p:cNvPr id="543" name="Google Shape;543;p4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 name="Google Shape;544;p4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 name="Google Shape;545;p4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 name="Google Shape;546;p4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 name="Google Shape;547;p4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548" name="Google Shape;548;p49"/>
          <p:cNvCxnSpPr/>
          <p:nvPr/>
        </p:nvCxnSpPr>
        <p:spPr>
          <a:xfrm>
            <a:off x="4350313" y="4394176"/>
            <a:ext cx="246600" cy="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49"/>
          <p:cNvCxnSpPr/>
          <p:nvPr/>
        </p:nvCxnSpPr>
        <p:spPr>
          <a:xfrm>
            <a:off x="5729950" y="4394176"/>
            <a:ext cx="246600" cy="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49"/>
          <p:cNvCxnSpPr/>
          <p:nvPr/>
        </p:nvCxnSpPr>
        <p:spPr>
          <a:xfrm>
            <a:off x="7122113" y="4394176"/>
            <a:ext cx="246600" cy="0"/>
          </a:xfrm>
          <a:prstGeom prst="straightConnector1">
            <a:avLst/>
          </a:prstGeom>
          <a:noFill/>
          <a:ln cap="flat" cmpd="sng" w="9525">
            <a:solidFill>
              <a:schemeClr val="dk1"/>
            </a:solidFill>
            <a:prstDash val="solid"/>
            <a:round/>
            <a:headEnd len="med" w="med" type="none"/>
            <a:tailEnd len="med" w="med" type="none"/>
          </a:ln>
        </p:spPr>
      </p:cxnSp>
      <p:grpSp>
        <p:nvGrpSpPr>
          <p:cNvPr id="551" name="Google Shape;551;p49"/>
          <p:cNvGrpSpPr/>
          <p:nvPr/>
        </p:nvGrpSpPr>
        <p:grpSpPr>
          <a:xfrm>
            <a:off x="1104170" y="2630799"/>
            <a:ext cx="887110" cy="887110"/>
            <a:chOff x="1284275" y="1325325"/>
            <a:chExt cx="1619700" cy="1619700"/>
          </a:xfrm>
        </p:grpSpPr>
        <p:sp>
          <p:nvSpPr>
            <p:cNvPr id="552" name="Google Shape;552;p49"/>
            <p:cNvSpPr/>
            <p:nvPr/>
          </p:nvSpPr>
          <p:spPr>
            <a:xfrm>
              <a:off x="1284275" y="1325325"/>
              <a:ext cx="1619700" cy="16197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flipH="1" rot="5400000">
              <a:off x="1284275" y="1325325"/>
              <a:ext cx="1619700" cy="1619700"/>
            </a:xfrm>
            <a:prstGeom prst="blockArc">
              <a:avLst>
                <a:gd fmla="val 9323321" name="adj1"/>
                <a:gd fmla="val 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49"/>
          <p:cNvGrpSpPr/>
          <p:nvPr/>
        </p:nvGrpSpPr>
        <p:grpSpPr>
          <a:xfrm>
            <a:off x="2772545" y="2630799"/>
            <a:ext cx="887110" cy="887110"/>
            <a:chOff x="1284275" y="1325325"/>
            <a:chExt cx="1619700" cy="1619700"/>
          </a:xfrm>
        </p:grpSpPr>
        <p:sp>
          <p:nvSpPr>
            <p:cNvPr id="555" name="Google Shape;555;p49"/>
            <p:cNvSpPr/>
            <p:nvPr/>
          </p:nvSpPr>
          <p:spPr>
            <a:xfrm>
              <a:off x="1284275" y="1325325"/>
              <a:ext cx="1619700" cy="16197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flipH="1" rot="5400000">
              <a:off x="1284275" y="1325325"/>
              <a:ext cx="1619700" cy="1619700"/>
            </a:xfrm>
            <a:prstGeom prst="blockArc">
              <a:avLst>
                <a:gd fmla="val 12896425" name="adj1"/>
                <a:gd fmla="val 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9"/>
          <p:cNvSpPr txBox="1"/>
          <p:nvPr/>
        </p:nvSpPr>
        <p:spPr>
          <a:xfrm>
            <a:off x="803425" y="2131850"/>
            <a:ext cx="14886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latin typeface="Assistant"/>
                <a:ea typeface="Assistant"/>
                <a:cs typeface="Assistant"/>
                <a:sym typeface="Assistant"/>
              </a:rPr>
              <a:t>Mars</a:t>
            </a:r>
            <a:endParaRPr>
              <a:solidFill>
                <a:schemeClr val="dk1"/>
              </a:solidFill>
              <a:latin typeface="Assistant"/>
              <a:ea typeface="Assistant"/>
              <a:cs typeface="Assistant"/>
              <a:sym typeface="Assistant"/>
            </a:endParaRPr>
          </a:p>
        </p:txBody>
      </p:sp>
      <p:sp>
        <p:nvSpPr>
          <p:cNvPr id="558" name="Google Shape;558;p49"/>
          <p:cNvSpPr txBox="1"/>
          <p:nvPr/>
        </p:nvSpPr>
        <p:spPr>
          <a:xfrm>
            <a:off x="2471800" y="2131850"/>
            <a:ext cx="14886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latin typeface="Assistant"/>
                <a:ea typeface="Assistant"/>
                <a:cs typeface="Assistant"/>
                <a:sym typeface="Assistant"/>
              </a:rPr>
              <a:t>Saturn</a:t>
            </a:r>
            <a:endParaRPr>
              <a:solidFill>
                <a:schemeClr val="dk1"/>
              </a:solidFill>
              <a:latin typeface="Assistant"/>
              <a:ea typeface="Assistant"/>
              <a:cs typeface="Assistant"/>
              <a:sym typeface="Assistan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t>
            </a:r>
            <a:r>
              <a:rPr b="1" lang="en">
                <a:solidFill>
                  <a:schemeClr val="lt1"/>
                </a:solidFill>
              </a:rPr>
              <a:t>ANALYSIS</a:t>
            </a:r>
            <a:endParaRPr b="1">
              <a:solidFill>
                <a:schemeClr val="lt1"/>
              </a:solidFill>
            </a:endParaRPr>
          </a:p>
        </p:txBody>
      </p:sp>
      <p:sp>
        <p:nvSpPr>
          <p:cNvPr id="564" name="Google Shape;564;p50"/>
          <p:cNvSpPr txBox="1"/>
          <p:nvPr>
            <p:ph idx="1" type="body"/>
          </p:nvPr>
        </p:nvSpPr>
        <p:spPr>
          <a:xfrm>
            <a:off x="904850" y="3047400"/>
            <a:ext cx="3131700" cy="14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list your competitor’s strengths here</a:t>
            </a:r>
            <a:endParaRPr/>
          </a:p>
          <a:p>
            <a:pPr indent="-317500" lvl="0" marL="457200" rtl="0" algn="l">
              <a:spcBef>
                <a:spcPts val="0"/>
              </a:spcBef>
              <a:spcAft>
                <a:spcPts val="0"/>
              </a:spcAft>
              <a:buSzPts val="1400"/>
              <a:buChar char="⬩"/>
            </a:pPr>
            <a:r>
              <a:rPr lang="en"/>
              <a:t>You can list your competitor’s strengths here</a:t>
            </a:r>
            <a:endParaRPr/>
          </a:p>
          <a:p>
            <a:pPr indent="-317500" lvl="0" marL="457200" rtl="0" algn="l">
              <a:spcBef>
                <a:spcPts val="0"/>
              </a:spcBef>
              <a:spcAft>
                <a:spcPts val="0"/>
              </a:spcAft>
              <a:buSzPts val="1400"/>
              <a:buChar char="⬩"/>
            </a:pPr>
            <a:r>
              <a:rPr lang="en"/>
              <a:t>You can list your competitor’s strengths here</a:t>
            </a:r>
            <a:endParaRPr/>
          </a:p>
        </p:txBody>
      </p:sp>
      <p:sp>
        <p:nvSpPr>
          <p:cNvPr id="565" name="Google Shape;565;p50"/>
          <p:cNvSpPr txBox="1"/>
          <p:nvPr>
            <p:ph idx="2" type="subTitle"/>
          </p:nvPr>
        </p:nvSpPr>
        <p:spPr>
          <a:xfrm>
            <a:off x="904861" y="2564400"/>
            <a:ext cx="31317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566" name="Google Shape;566;p50"/>
          <p:cNvSpPr txBox="1"/>
          <p:nvPr>
            <p:ph idx="3" type="body"/>
          </p:nvPr>
        </p:nvSpPr>
        <p:spPr>
          <a:xfrm>
            <a:off x="4697199" y="3047400"/>
            <a:ext cx="3131700" cy="146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can list your competitor’s weaknesses here</a:t>
            </a:r>
            <a:endParaRPr/>
          </a:p>
          <a:p>
            <a:pPr indent="-317500" lvl="0" marL="457200" rtl="0" algn="l">
              <a:spcBef>
                <a:spcPts val="0"/>
              </a:spcBef>
              <a:spcAft>
                <a:spcPts val="0"/>
              </a:spcAft>
              <a:buSzPts val="1400"/>
              <a:buChar char="⬩"/>
            </a:pPr>
            <a:r>
              <a:rPr lang="en"/>
              <a:t>You can list your competitor’s weaknesses here</a:t>
            </a:r>
            <a:endParaRPr/>
          </a:p>
          <a:p>
            <a:pPr indent="-317500" lvl="0" marL="457200" rtl="0" algn="l">
              <a:spcBef>
                <a:spcPts val="0"/>
              </a:spcBef>
              <a:spcAft>
                <a:spcPts val="0"/>
              </a:spcAft>
              <a:buSzPts val="1400"/>
              <a:buChar char="⬩"/>
            </a:pPr>
            <a:r>
              <a:rPr lang="en"/>
              <a:t>You can list your competitor’s weaknesses here</a:t>
            </a:r>
            <a:endParaRPr/>
          </a:p>
        </p:txBody>
      </p:sp>
      <p:sp>
        <p:nvSpPr>
          <p:cNvPr id="567" name="Google Shape;567;p50"/>
          <p:cNvSpPr txBox="1"/>
          <p:nvPr>
            <p:ph idx="4" type="subTitle"/>
          </p:nvPr>
        </p:nvSpPr>
        <p:spPr>
          <a:xfrm>
            <a:off x="4697208" y="2564400"/>
            <a:ext cx="31317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WEAKNESSES</a:t>
            </a:r>
            <a:endParaRPr/>
          </a:p>
        </p:txBody>
      </p:sp>
      <p:cxnSp>
        <p:nvCxnSpPr>
          <p:cNvPr id="568" name="Google Shape;568;p50"/>
          <p:cNvCxnSpPr/>
          <p:nvPr/>
        </p:nvCxnSpPr>
        <p:spPr>
          <a:xfrm>
            <a:off x="1015184" y="2340118"/>
            <a:ext cx="685500" cy="0"/>
          </a:xfrm>
          <a:prstGeom prst="straightConnector1">
            <a:avLst/>
          </a:prstGeom>
          <a:noFill/>
          <a:ln cap="flat" cmpd="sng" w="9525">
            <a:solidFill>
              <a:schemeClr val="dk1"/>
            </a:solidFill>
            <a:prstDash val="solid"/>
            <a:round/>
            <a:headEnd len="med" w="med" type="none"/>
            <a:tailEnd len="med" w="med" type="none"/>
          </a:ln>
        </p:spPr>
      </p:cxnSp>
      <p:cxnSp>
        <p:nvCxnSpPr>
          <p:cNvPr id="569" name="Google Shape;569;p50"/>
          <p:cNvCxnSpPr/>
          <p:nvPr/>
        </p:nvCxnSpPr>
        <p:spPr>
          <a:xfrm>
            <a:off x="4807534" y="2340118"/>
            <a:ext cx="685500" cy="0"/>
          </a:xfrm>
          <a:prstGeom prst="straightConnector1">
            <a:avLst/>
          </a:prstGeom>
          <a:noFill/>
          <a:ln cap="flat" cmpd="sng" w="9525">
            <a:solidFill>
              <a:schemeClr val="dk1"/>
            </a:solidFill>
            <a:prstDash val="solid"/>
            <a:round/>
            <a:headEnd len="med" w="med" type="none"/>
            <a:tailEnd len="med" w="med" type="none"/>
          </a:ln>
        </p:spPr>
      </p:cxnSp>
      <p:grpSp>
        <p:nvGrpSpPr>
          <p:cNvPr id="570" name="Google Shape;570;p50"/>
          <p:cNvGrpSpPr/>
          <p:nvPr/>
        </p:nvGrpSpPr>
        <p:grpSpPr>
          <a:xfrm>
            <a:off x="4968621" y="1750003"/>
            <a:ext cx="363316" cy="315437"/>
            <a:chOff x="6218300" y="4416175"/>
            <a:chExt cx="516000" cy="448000"/>
          </a:xfrm>
        </p:grpSpPr>
        <p:sp>
          <p:nvSpPr>
            <p:cNvPr id="571" name="Google Shape;571;p5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 name="Google Shape;572;p5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 name="Google Shape;573;p5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 name="Google Shape;574;p50"/>
          <p:cNvGrpSpPr/>
          <p:nvPr/>
        </p:nvGrpSpPr>
        <p:grpSpPr>
          <a:xfrm>
            <a:off x="1188301" y="1738092"/>
            <a:ext cx="339253" cy="339253"/>
            <a:chOff x="1492675" y="4992125"/>
            <a:chExt cx="481825" cy="481825"/>
          </a:xfrm>
        </p:grpSpPr>
        <p:sp>
          <p:nvSpPr>
            <p:cNvPr id="575" name="Google Shape;575;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 name="Google Shape;576;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1"/>
          <p:cNvSpPr txBox="1"/>
          <p:nvPr>
            <p:ph idx="1" type="subTitle"/>
          </p:nvPr>
        </p:nvSpPr>
        <p:spPr>
          <a:xfrm>
            <a:off x="953950" y="3426450"/>
            <a:ext cx="22803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BABY BOOMERS</a:t>
            </a:r>
            <a:endParaRPr/>
          </a:p>
        </p:txBody>
      </p:sp>
      <p:sp>
        <p:nvSpPr>
          <p:cNvPr id="582" name="Google Shape;582;p51"/>
          <p:cNvSpPr txBox="1"/>
          <p:nvPr>
            <p:ph idx="2" type="subTitle"/>
          </p:nvPr>
        </p:nvSpPr>
        <p:spPr>
          <a:xfrm>
            <a:off x="3431861" y="3426450"/>
            <a:ext cx="22803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MILLENNIALS</a:t>
            </a:r>
            <a:endParaRPr/>
          </a:p>
        </p:txBody>
      </p:sp>
      <p:sp>
        <p:nvSpPr>
          <p:cNvPr id="583" name="Google Shape;583;p51"/>
          <p:cNvSpPr txBox="1"/>
          <p:nvPr>
            <p:ph idx="3" type="subTitle"/>
          </p:nvPr>
        </p:nvSpPr>
        <p:spPr>
          <a:xfrm>
            <a:off x="5909706" y="3426450"/>
            <a:ext cx="22803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 XERS</a:t>
            </a:r>
            <a:endParaRPr/>
          </a:p>
        </p:txBody>
      </p:sp>
      <p:sp>
        <p:nvSpPr>
          <p:cNvPr id="584" name="Google Shape;584;p51"/>
          <p:cNvSpPr txBox="1"/>
          <p:nvPr>
            <p:ph type="title"/>
          </p:nvPr>
        </p:nvSpPr>
        <p:spPr>
          <a:xfrm>
            <a:off x="1448875" y="2188238"/>
            <a:ext cx="12906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585" name="Google Shape;585;p51"/>
          <p:cNvSpPr txBox="1"/>
          <p:nvPr>
            <p:ph idx="4" type="subTitle"/>
          </p:nvPr>
        </p:nvSpPr>
        <p:spPr>
          <a:xfrm>
            <a:off x="954007" y="3769550"/>
            <a:ext cx="22803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of them all</a:t>
            </a:r>
            <a:endParaRPr/>
          </a:p>
        </p:txBody>
      </p:sp>
      <p:sp>
        <p:nvSpPr>
          <p:cNvPr id="586" name="Google Shape;586;p51"/>
          <p:cNvSpPr txBox="1"/>
          <p:nvPr>
            <p:ph idx="5" type="subTitle"/>
          </p:nvPr>
        </p:nvSpPr>
        <p:spPr>
          <a:xfrm>
            <a:off x="3431829" y="3769550"/>
            <a:ext cx="22803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87" name="Google Shape;587;p51"/>
          <p:cNvSpPr txBox="1"/>
          <p:nvPr>
            <p:ph idx="6" type="subTitle"/>
          </p:nvPr>
        </p:nvSpPr>
        <p:spPr>
          <a:xfrm>
            <a:off x="5909707" y="3769550"/>
            <a:ext cx="22803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588" name="Google Shape;588;p51"/>
          <p:cNvSpPr txBox="1"/>
          <p:nvPr>
            <p:ph idx="7" type="title"/>
          </p:nvPr>
        </p:nvSpPr>
        <p:spPr>
          <a:xfrm>
            <a:off x="3926700" y="2188238"/>
            <a:ext cx="12906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589" name="Google Shape;589;p51"/>
          <p:cNvSpPr txBox="1"/>
          <p:nvPr>
            <p:ph idx="8" type="title"/>
          </p:nvPr>
        </p:nvSpPr>
        <p:spPr>
          <a:xfrm>
            <a:off x="6404525" y="2188238"/>
            <a:ext cx="12906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590" name="Google Shape;590;p51"/>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t>
            </a:r>
            <a:r>
              <a:rPr b="1" lang="en">
                <a:solidFill>
                  <a:schemeClr val="lt1"/>
                </a:solidFill>
              </a:rPr>
              <a:t>SEGMENTATION</a:t>
            </a:r>
            <a:endParaRPr b="1">
              <a:solidFill>
                <a:schemeClr val="lt1"/>
              </a:solidFill>
            </a:endParaRPr>
          </a:p>
        </p:txBody>
      </p:sp>
      <p:grpSp>
        <p:nvGrpSpPr>
          <p:cNvPr id="591" name="Google Shape;591;p51"/>
          <p:cNvGrpSpPr/>
          <p:nvPr/>
        </p:nvGrpSpPr>
        <p:grpSpPr>
          <a:xfrm>
            <a:off x="1284275" y="1595583"/>
            <a:ext cx="1619700" cy="1619700"/>
            <a:chOff x="1284275" y="1325325"/>
            <a:chExt cx="1619700" cy="1619700"/>
          </a:xfrm>
        </p:grpSpPr>
        <p:sp>
          <p:nvSpPr>
            <p:cNvPr id="592" name="Google Shape;592;p51"/>
            <p:cNvSpPr/>
            <p:nvPr/>
          </p:nvSpPr>
          <p:spPr>
            <a:xfrm>
              <a:off x="1284275" y="1325325"/>
              <a:ext cx="1619700" cy="16197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flipH="1" rot="5400000">
              <a:off x="1284275" y="1325325"/>
              <a:ext cx="1619700" cy="1619700"/>
            </a:xfrm>
            <a:prstGeom prst="blockArc">
              <a:avLst>
                <a:gd fmla="val 12896425" name="adj1"/>
                <a:gd fmla="val 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1"/>
          <p:cNvGrpSpPr/>
          <p:nvPr/>
        </p:nvGrpSpPr>
        <p:grpSpPr>
          <a:xfrm>
            <a:off x="3762150" y="1595583"/>
            <a:ext cx="1619700" cy="1619700"/>
            <a:chOff x="1284275" y="1325325"/>
            <a:chExt cx="1619700" cy="1619700"/>
          </a:xfrm>
        </p:grpSpPr>
        <p:sp>
          <p:nvSpPr>
            <p:cNvPr id="595" name="Google Shape;595;p51"/>
            <p:cNvSpPr/>
            <p:nvPr/>
          </p:nvSpPr>
          <p:spPr>
            <a:xfrm>
              <a:off x="1284275" y="1325325"/>
              <a:ext cx="1619700" cy="16197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flipH="1" rot="5400000">
              <a:off x="1284275" y="1325325"/>
              <a:ext cx="1619700" cy="1619700"/>
            </a:xfrm>
            <a:prstGeom prst="blockArc">
              <a:avLst>
                <a:gd fmla="val 14454547" name="adj1"/>
                <a:gd fmla="val 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1"/>
          <p:cNvGrpSpPr/>
          <p:nvPr/>
        </p:nvGrpSpPr>
        <p:grpSpPr>
          <a:xfrm>
            <a:off x="6240025" y="1595583"/>
            <a:ext cx="1619700" cy="1619700"/>
            <a:chOff x="1284275" y="1325325"/>
            <a:chExt cx="1619700" cy="1619700"/>
          </a:xfrm>
        </p:grpSpPr>
        <p:sp>
          <p:nvSpPr>
            <p:cNvPr id="598" name="Google Shape;598;p51"/>
            <p:cNvSpPr/>
            <p:nvPr/>
          </p:nvSpPr>
          <p:spPr>
            <a:xfrm>
              <a:off x="1284275" y="1325325"/>
              <a:ext cx="1619700" cy="16197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flipH="1" rot="5400000">
              <a:off x="1284275" y="1325325"/>
              <a:ext cx="1619700" cy="1619700"/>
            </a:xfrm>
            <a:prstGeom prst="blockArc">
              <a:avLst>
                <a:gd fmla="val 16206318" name="adj1"/>
                <a:gd fmla="val 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2"/>
          <p:cNvPicPr preferRelativeResize="0"/>
          <p:nvPr/>
        </p:nvPicPr>
        <p:blipFill rotWithShape="1">
          <a:blip r:embed="rId3">
            <a:alphaModFix/>
          </a:blip>
          <a:srcRect b="7741" l="0" r="0" t="7741"/>
          <a:stretch/>
        </p:blipFill>
        <p:spPr>
          <a:xfrm>
            <a:off x="0" y="0"/>
            <a:ext cx="9144003" cy="5143502"/>
          </a:xfrm>
          <a:prstGeom prst="rect">
            <a:avLst/>
          </a:prstGeom>
          <a:noFill/>
          <a:ln>
            <a:noFill/>
          </a:ln>
        </p:spPr>
      </p:pic>
      <p:sp>
        <p:nvSpPr>
          <p:cNvPr id="605" name="Google Shape;605;p52"/>
          <p:cNvSpPr/>
          <p:nvPr/>
        </p:nvSpPr>
        <p:spPr>
          <a:xfrm>
            <a:off x="720000" y="630000"/>
            <a:ext cx="770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8203050" y="409075"/>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txBox="1"/>
          <p:nvPr>
            <p:ph type="title"/>
          </p:nvPr>
        </p:nvSpPr>
        <p:spPr>
          <a:xfrm>
            <a:off x="1101250" y="1307100"/>
            <a:ext cx="69414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a:t>
            </a:r>
            <a:r>
              <a:rPr b="1" lang="en">
                <a:solidFill>
                  <a:schemeClr val="lt1"/>
                </a:solidFill>
              </a:rPr>
              <a:t>WORDS</a:t>
            </a:r>
            <a:endParaRPr b="1">
              <a:solidFill>
                <a:schemeClr val="lt1"/>
              </a:solidFill>
            </a:endParaRPr>
          </a:p>
        </p:txBody>
      </p:sp>
      <p:sp>
        <p:nvSpPr>
          <p:cNvPr id="608" name="Google Shape;608;p52"/>
          <p:cNvSpPr/>
          <p:nvPr/>
        </p:nvSpPr>
        <p:spPr>
          <a:xfrm>
            <a:off x="1101250" y="3302775"/>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cxnSp>
        <p:nvCxnSpPr>
          <p:cNvPr id="609" name="Google Shape;609;p52"/>
          <p:cNvCxnSpPr/>
          <p:nvPr/>
        </p:nvCxnSpPr>
        <p:spPr>
          <a:xfrm>
            <a:off x="4298500" y="4060851"/>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3"/>
          <p:cNvSpPr/>
          <p:nvPr/>
        </p:nvSpPr>
        <p:spPr>
          <a:xfrm>
            <a:off x="3540300" y="1633800"/>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3540300" y="3132125"/>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4918200" y="1633800"/>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4918200" y="3132125"/>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619" name="Google Shape;619;p53"/>
          <p:cNvSpPr txBox="1"/>
          <p:nvPr/>
        </p:nvSpPr>
        <p:spPr>
          <a:xfrm>
            <a:off x="5832300" y="1642175"/>
            <a:ext cx="22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STEP 2</a:t>
            </a:r>
            <a:endParaRPr sz="2200">
              <a:solidFill>
                <a:schemeClr val="dk1"/>
              </a:solidFill>
              <a:latin typeface="Maven Pro"/>
              <a:ea typeface="Maven Pro"/>
              <a:cs typeface="Maven Pro"/>
              <a:sym typeface="Maven Pro"/>
            </a:endParaRPr>
          </a:p>
        </p:txBody>
      </p:sp>
      <p:sp>
        <p:nvSpPr>
          <p:cNvPr id="620" name="Google Shape;620;p53"/>
          <p:cNvSpPr txBox="1"/>
          <p:nvPr/>
        </p:nvSpPr>
        <p:spPr>
          <a:xfrm>
            <a:off x="5832300" y="3140350"/>
            <a:ext cx="22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STEP 3</a:t>
            </a:r>
            <a:endParaRPr sz="2200">
              <a:solidFill>
                <a:schemeClr val="dk1"/>
              </a:solidFill>
              <a:latin typeface="Maven Pro"/>
              <a:ea typeface="Maven Pro"/>
              <a:cs typeface="Maven Pro"/>
              <a:sym typeface="Maven Pro"/>
            </a:endParaRPr>
          </a:p>
        </p:txBody>
      </p:sp>
      <p:sp>
        <p:nvSpPr>
          <p:cNvPr id="621" name="Google Shape;621;p53"/>
          <p:cNvSpPr txBox="1"/>
          <p:nvPr/>
        </p:nvSpPr>
        <p:spPr>
          <a:xfrm>
            <a:off x="1062900" y="1642175"/>
            <a:ext cx="22488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ven Pro"/>
                <a:ea typeface="Maven Pro"/>
                <a:cs typeface="Maven Pro"/>
                <a:sym typeface="Maven Pro"/>
              </a:rPr>
              <a:t>STEP 1</a:t>
            </a:r>
            <a:endParaRPr sz="2200">
              <a:solidFill>
                <a:schemeClr val="dk1"/>
              </a:solidFill>
              <a:latin typeface="Maven Pro"/>
              <a:ea typeface="Maven Pro"/>
              <a:cs typeface="Maven Pro"/>
              <a:sym typeface="Maven Pro"/>
            </a:endParaRPr>
          </a:p>
        </p:txBody>
      </p:sp>
      <p:sp>
        <p:nvSpPr>
          <p:cNvPr id="622" name="Google Shape;622;p53"/>
          <p:cNvSpPr txBox="1"/>
          <p:nvPr/>
        </p:nvSpPr>
        <p:spPr>
          <a:xfrm>
            <a:off x="1062900" y="3140350"/>
            <a:ext cx="22488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ven Pro"/>
                <a:ea typeface="Maven Pro"/>
                <a:cs typeface="Maven Pro"/>
                <a:sym typeface="Maven Pro"/>
              </a:rPr>
              <a:t>STEP 4</a:t>
            </a:r>
            <a:endParaRPr sz="2200">
              <a:solidFill>
                <a:schemeClr val="dk1"/>
              </a:solidFill>
              <a:latin typeface="Maven Pro"/>
              <a:ea typeface="Maven Pro"/>
              <a:cs typeface="Maven Pro"/>
              <a:sym typeface="Maven Pro"/>
            </a:endParaRPr>
          </a:p>
        </p:txBody>
      </p:sp>
      <p:sp>
        <p:nvSpPr>
          <p:cNvPr id="623" name="Google Shape;623;p53"/>
          <p:cNvSpPr txBox="1"/>
          <p:nvPr/>
        </p:nvSpPr>
        <p:spPr>
          <a:xfrm>
            <a:off x="5832300" y="3439314"/>
            <a:ext cx="2248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Despite being red, Mars is a very cold place</a:t>
            </a:r>
            <a:endParaRPr>
              <a:solidFill>
                <a:schemeClr val="dk1"/>
              </a:solidFill>
              <a:latin typeface="Assistant"/>
              <a:ea typeface="Assistant"/>
              <a:cs typeface="Assistant"/>
              <a:sym typeface="Assistant"/>
            </a:endParaRPr>
          </a:p>
        </p:txBody>
      </p:sp>
      <p:sp>
        <p:nvSpPr>
          <p:cNvPr id="624" name="Google Shape;624;p53"/>
          <p:cNvSpPr txBox="1"/>
          <p:nvPr/>
        </p:nvSpPr>
        <p:spPr>
          <a:xfrm>
            <a:off x="5832300" y="1940996"/>
            <a:ext cx="2248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Venus is the second planet from the Sun</a:t>
            </a:r>
            <a:endParaRPr>
              <a:solidFill>
                <a:schemeClr val="dk1"/>
              </a:solidFill>
              <a:latin typeface="Assistant"/>
              <a:ea typeface="Assistant"/>
              <a:cs typeface="Assistant"/>
              <a:sym typeface="Assistant"/>
            </a:endParaRPr>
          </a:p>
        </p:txBody>
      </p:sp>
      <p:sp>
        <p:nvSpPr>
          <p:cNvPr id="625" name="Google Shape;625;p53"/>
          <p:cNvSpPr txBox="1"/>
          <p:nvPr/>
        </p:nvSpPr>
        <p:spPr>
          <a:xfrm>
            <a:off x="1062899" y="1940996"/>
            <a:ext cx="22488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ssistant"/>
                <a:ea typeface="Assistant"/>
                <a:cs typeface="Assistant"/>
                <a:sym typeface="Assistant"/>
              </a:rPr>
              <a:t>Jupiter is </a:t>
            </a:r>
            <a:r>
              <a:rPr lang="en">
                <a:solidFill>
                  <a:schemeClr val="dk1"/>
                </a:solidFill>
                <a:latin typeface="Assistant"/>
                <a:ea typeface="Assistant"/>
                <a:cs typeface="Assistant"/>
                <a:sym typeface="Assistant"/>
              </a:rPr>
              <a:t>the biggest planet in the Solar System</a:t>
            </a:r>
            <a:endParaRPr>
              <a:solidFill>
                <a:schemeClr val="dk1"/>
              </a:solidFill>
              <a:latin typeface="Assistant"/>
              <a:ea typeface="Assistant"/>
              <a:cs typeface="Assistant"/>
              <a:sym typeface="Assistant"/>
            </a:endParaRPr>
          </a:p>
        </p:txBody>
      </p:sp>
      <p:sp>
        <p:nvSpPr>
          <p:cNvPr id="626" name="Google Shape;626;p53"/>
          <p:cNvSpPr txBox="1"/>
          <p:nvPr/>
        </p:nvSpPr>
        <p:spPr>
          <a:xfrm>
            <a:off x="1062899" y="3439314"/>
            <a:ext cx="22488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ssistant"/>
                <a:ea typeface="Assistant"/>
                <a:cs typeface="Assistant"/>
                <a:sym typeface="Assistant"/>
              </a:rPr>
              <a:t>Saturn is a gas giant and has several rings</a:t>
            </a:r>
            <a:endParaRPr>
              <a:solidFill>
                <a:schemeClr val="dk1"/>
              </a:solidFill>
              <a:latin typeface="Assistant"/>
              <a:ea typeface="Assistant"/>
              <a:cs typeface="Assistant"/>
              <a:sym typeface="Assistant"/>
            </a:endParaRPr>
          </a:p>
        </p:txBody>
      </p:sp>
      <p:cxnSp>
        <p:nvCxnSpPr>
          <p:cNvPr id="627" name="Google Shape;627;p53"/>
          <p:cNvCxnSpPr/>
          <p:nvPr/>
        </p:nvCxnSpPr>
        <p:spPr>
          <a:xfrm>
            <a:off x="3540308" y="2446500"/>
            <a:ext cx="685500" cy="0"/>
          </a:xfrm>
          <a:prstGeom prst="straightConnector1">
            <a:avLst/>
          </a:prstGeom>
          <a:noFill/>
          <a:ln cap="flat" cmpd="sng" w="9525">
            <a:solidFill>
              <a:schemeClr val="dk1"/>
            </a:solidFill>
            <a:prstDash val="solid"/>
            <a:round/>
            <a:headEnd len="med" w="med" type="none"/>
            <a:tailEnd len="med" w="med" type="none"/>
          </a:ln>
        </p:spPr>
      </p:cxnSp>
      <p:cxnSp>
        <p:nvCxnSpPr>
          <p:cNvPr id="628" name="Google Shape;628;p53"/>
          <p:cNvCxnSpPr/>
          <p:nvPr/>
        </p:nvCxnSpPr>
        <p:spPr>
          <a:xfrm>
            <a:off x="3540308" y="3944825"/>
            <a:ext cx="685500" cy="0"/>
          </a:xfrm>
          <a:prstGeom prst="straightConnector1">
            <a:avLst/>
          </a:prstGeom>
          <a:noFill/>
          <a:ln cap="flat" cmpd="sng" w="9525">
            <a:solidFill>
              <a:schemeClr val="dk1"/>
            </a:solidFill>
            <a:prstDash val="solid"/>
            <a:round/>
            <a:headEnd len="med" w="med" type="none"/>
            <a:tailEnd len="med" w="med" type="none"/>
          </a:ln>
        </p:spPr>
      </p:cxnSp>
      <p:grpSp>
        <p:nvGrpSpPr>
          <p:cNvPr id="629" name="Google Shape;629;p53"/>
          <p:cNvGrpSpPr/>
          <p:nvPr/>
        </p:nvGrpSpPr>
        <p:grpSpPr>
          <a:xfrm>
            <a:off x="3713424" y="3342806"/>
            <a:ext cx="339253" cy="339253"/>
            <a:chOff x="4456875" y="1435075"/>
            <a:chExt cx="481825" cy="481825"/>
          </a:xfrm>
        </p:grpSpPr>
        <p:sp>
          <p:nvSpPr>
            <p:cNvPr id="630" name="Google Shape;630;p5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 name="Google Shape;631;p5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 name="Google Shape;632;p5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 name="Google Shape;633;p5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 name="Google Shape;634;p5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 name="Google Shape;635;p5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 name="Google Shape;636;p5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 name="Google Shape;637;p5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 name="Google Shape;638;p5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 name="Google Shape;639;p5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 name="Google Shape;640;p5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5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 name="Google Shape;642;p5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 name="Google Shape;643;p5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 name="Google Shape;644;p5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 name="Google Shape;645;p5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 name="Google Shape;646;p5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5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 name="Google Shape;648;p5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649" name="Google Shape;649;p53"/>
          <p:cNvCxnSpPr/>
          <p:nvPr/>
        </p:nvCxnSpPr>
        <p:spPr>
          <a:xfrm>
            <a:off x="4918208" y="2446500"/>
            <a:ext cx="685500" cy="0"/>
          </a:xfrm>
          <a:prstGeom prst="straightConnector1">
            <a:avLst/>
          </a:prstGeom>
          <a:noFill/>
          <a:ln cap="flat" cmpd="sng" w="9525">
            <a:solidFill>
              <a:schemeClr val="dk1"/>
            </a:solidFill>
            <a:prstDash val="solid"/>
            <a:round/>
            <a:headEnd len="med" w="med" type="none"/>
            <a:tailEnd len="med" w="med" type="none"/>
          </a:ln>
        </p:spPr>
      </p:cxnSp>
      <p:cxnSp>
        <p:nvCxnSpPr>
          <p:cNvPr id="650" name="Google Shape;650;p53"/>
          <p:cNvCxnSpPr/>
          <p:nvPr/>
        </p:nvCxnSpPr>
        <p:spPr>
          <a:xfrm>
            <a:off x="4918208" y="3944825"/>
            <a:ext cx="685500" cy="0"/>
          </a:xfrm>
          <a:prstGeom prst="straightConnector1">
            <a:avLst/>
          </a:prstGeom>
          <a:noFill/>
          <a:ln cap="flat" cmpd="sng" w="9525">
            <a:solidFill>
              <a:schemeClr val="dk1"/>
            </a:solidFill>
            <a:prstDash val="solid"/>
            <a:round/>
            <a:headEnd len="med" w="med" type="none"/>
            <a:tailEnd len="med" w="med" type="none"/>
          </a:ln>
        </p:spPr>
      </p:cxnSp>
      <p:cxnSp>
        <p:nvCxnSpPr>
          <p:cNvPr id="651" name="Google Shape;651;p53"/>
          <p:cNvCxnSpPr>
            <a:stCxn id="614" idx="3"/>
            <a:endCxn id="616" idx="1"/>
          </p:cNvCxnSpPr>
          <p:nvPr/>
        </p:nvCxnSpPr>
        <p:spPr>
          <a:xfrm>
            <a:off x="4225800" y="2040150"/>
            <a:ext cx="692400" cy="0"/>
          </a:xfrm>
          <a:prstGeom prst="straightConnector1">
            <a:avLst/>
          </a:prstGeom>
          <a:noFill/>
          <a:ln cap="flat" cmpd="sng" w="9525">
            <a:solidFill>
              <a:schemeClr val="dk1"/>
            </a:solidFill>
            <a:prstDash val="solid"/>
            <a:round/>
            <a:headEnd len="med" w="med" type="none"/>
            <a:tailEnd len="med" w="med" type="triangle"/>
          </a:ln>
        </p:spPr>
      </p:cxnSp>
      <p:cxnSp>
        <p:nvCxnSpPr>
          <p:cNvPr id="652" name="Google Shape;652;p53"/>
          <p:cNvCxnSpPr>
            <a:stCxn id="617" idx="1"/>
            <a:endCxn id="615" idx="3"/>
          </p:cNvCxnSpPr>
          <p:nvPr/>
        </p:nvCxnSpPr>
        <p:spPr>
          <a:xfrm rot="10800000">
            <a:off x="4225800" y="3538475"/>
            <a:ext cx="692400" cy="0"/>
          </a:xfrm>
          <a:prstGeom prst="straightConnector1">
            <a:avLst/>
          </a:prstGeom>
          <a:noFill/>
          <a:ln cap="flat" cmpd="sng" w="9525">
            <a:solidFill>
              <a:schemeClr val="dk1"/>
            </a:solidFill>
            <a:prstDash val="solid"/>
            <a:round/>
            <a:headEnd len="med" w="med" type="none"/>
            <a:tailEnd len="med" w="med" type="triangle"/>
          </a:ln>
        </p:spPr>
      </p:cxnSp>
      <p:cxnSp>
        <p:nvCxnSpPr>
          <p:cNvPr id="653" name="Google Shape;653;p53"/>
          <p:cNvCxnSpPr>
            <a:stCxn id="616" idx="2"/>
            <a:endCxn id="617" idx="0"/>
          </p:cNvCxnSpPr>
          <p:nvPr/>
        </p:nvCxnSpPr>
        <p:spPr>
          <a:xfrm>
            <a:off x="5260950" y="2446500"/>
            <a:ext cx="0" cy="685500"/>
          </a:xfrm>
          <a:prstGeom prst="straightConnector1">
            <a:avLst/>
          </a:prstGeom>
          <a:noFill/>
          <a:ln cap="flat" cmpd="sng" w="9525">
            <a:solidFill>
              <a:schemeClr val="dk1"/>
            </a:solidFill>
            <a:prstDash val="solid"/>
            <a:round/>
            <a:headEnd len="med" w="med" type="none"/>
            <a:tailEnd len="med" w="med" type="triangle"/>
          </a:ln>
        </p:spPr>
      </p:cxnSp>
      <p:grpSp>
        <p:nvGrpSpPr>
          <p:cNvPr id="654" name="Google Shape;654;p53"/>
          <p:cNvGrpSpPr/>
          <p:nvPr/>
        </p:nvGrpSpPr>
        <p:grpSpPr>
          <a:xfrm>
            <a:off x="5108263" y="3369103"/>
            <a:ext cx="305386" cy="338602"/>
            <a:chOff x="3300325" y="249875"/>
            <a:chExt cx="433725" cy="480900"/>
          </a:xfrm>
        </p:grpSpPr>
        <p:sp>
          <p:nvSpPr>
            <p:cNvPr id="655" name="Google Shape;655;p5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 name="Google Shape;656;p5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5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 name="Google Shape;658;p5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 name="Google Shape;659;p5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 name="Google Shape;660;p5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 name="Google Shape;661;p53"/>
          <p:cNvSpPr/>
          <p:nvPr/>
        </p:nvSpPr>
        <p:spPr>
          <a:xfrm>
            <a:off x="5084697" y="1844469"/>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 name="Google Shape;662;p53"/>
          <p:cNvGrpSpPr/>
          <p:nvPr/>
        </p:nvGrpSpPr>
        <p:grpSpPr>
          <a:xfrm>
            <a:off x="3713422" y="1844486"/>
            <a:ext cx="339260" cy="339238"/>
            <a:chOff x="864491" y="1723250"/>
            <a:chExt cx="397866" cy="397887"/>
          </a:xfrm>
        </p:grpSpPr>
        <p:sp>
          <p:nvSpPr>
            <p:cNvPr id="663" name="Google Shape;663;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a:t>
            </a:r>
            <a:r>
              <a:rPr b="1" lang="en">
                <a:solidFill>
                  <a:schemeClr val="lt1"/>
                </a:solidFill>
              </a:rPr>
              <a:t>TEMPLATE</a:t>
            </a:r>
            <a:endParaRPr b="1">
              <a:solidFill>
                <a:schemeClr val="lt1"/>
              </a:solidFill>
            </a:endParaRPr>
          </a:p>
        </p:txBody>
      </p:sp>
      <p:sp>
        <p:nvSpPr>
          <p:cNvPr id="232" name="Google Shape;232;p36"/>
          <p:cNvSpPr txBox="1"/>
          <p:nvPr/>
        </p:nvSpPr>
        <p:spPr>
          <a:xfrm>
            <a:off x="815900" y="3919200"/>
            <a:ext cx="310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For more info:</a:t>
            </a:r>
            <a:br>
              <a:rPr b="1" lang="en" sz="800">
                <a:solidFill>
                  <a:schemeClr val="dk1"/>
                </a:solidFill>
                <a:latin typeface="Assistant"/>
                <a:ea typeface="Assistant"/>
                <a:cs typeface="Assistant"/>
                <a:sym typeface="Assistant"/>
              </a:rPr>
            </a:br>
            <a:r>
              <a:rPr b="1" lang="en" sz="1000">
                <a:solidFill>
                  <a:schemeClr val="dk1"/>
                </a:solidFill>
                <a:uFill>
                  <a:noFill/>
                </a:uFill>
                <a:latin typeface="Maven Pro"/>
                <a:ea typeface="Maven Pro"/>
                <a:cs typeface="Maven Pro"/>
                <a:sym typeface="Maven Pro"/>
                <a:hlinkClick r:id="rId3">
                  <a:extLst>
                    <a:ext uri="{A12FA001-AC4F-418D-AE19-62706E023703}">
                      <ahyp:hlinkClr val="tx"/>
                    </a:ext>
                  </a:extLst>
                </a:hlinkClick>
              </a:rPr>
              <a:t>SLIDESGO </a:t>
            </a:r>
            <a:r>
              <a:rPr b="1" lang="en" sz="1000">
                <a:solidFill>
                  <a:schemeClr val="dk1"/>
                </a:solidFill>
                <a:latin typeface="Maven Pro"/>
                <a:ea typeface="Maven Pro"/>
                <a:cs typeface="Maven Pro"/>
                <a:sym typeface="Maven Pro"/>
              </a:rPr>
              <a:t> |  </a:t>
            </a:r>
            <a:r>
              <a:rPr b="1" lang="en" sz="1000">
                <a:solidFill>
                  <a:schemeClr val="dk1"/>
                </a:solidFill>
                <a:uFill>
                  <a:noFill/>
                </a:uFill>
                <a:latin typeface="Maven Pro"/>
                <a:ea typeface="Maven Pro"/>
                <a:cs typeface="Maven Pro"/>
                <a:sym typeface="Maven Pro"/>
                <a:hlinkClick r:id="rId4">
                  <a:extLst>
                    <a:ext uri="{A12FA001-AC4F-418D-AE19-62706E023703}">
                      <ahyp:hlinkClr val="tx"/>
                    </a:ext>
                  </a:extLst>
                </a:hlinkClick>
              </a:rPr>
              <a:t>SLIDESGO SCHOOL</a:t>
            </a:r>
            <a:r>
              <a:rPr b="1" lang="en" sz="1000">
                <a:solidFill>
                  <a:schemeClr val="dk1"/>
                </a:solidFill>
                <a:latin typeface="Maven Pro"/>
                <a:ea typeface="Maven Pro"/>
                <a:cs typeface="Maven Pro"/>
                <a:sym typeface="Maven Pro"/>
              </a:rPr>
              <a:t>  |  </a:t>
            </a:r>
            <a:r>
              <a:rPr b="1" lang="en" sz="1000">
                <a:solidFill>
                  <a:schemeClr val="dk1"/>
                </a:solidFill>
                <a:uFill>
                  <a:noFill/>
                </a:uFill>
                <a:latin typeface="Maven Pro"/>
                <a:ea typeface="Maven Pro"/>
                <a:cs typeface="Maven Pro"/>
                <a:sym typeface="Maven Pro"/>
                <a:hlinkClick r:id="rId5">
                  <a:extLst>
                    <a:ext uri="{A12FA001-AC4F-418D-AE19-62706E023703}">
                      <ahyp:hlinkClr val="tx"/>
                    </a:ext>
                  </a:extLst>
                </a:hlinkClick>
              </a:rPr>
              <a:t>FAQS</a:t>
            </a:r>
            <a:endParaRPr sz="1500">
              <a:solidFill>
                <a:schemeClr val="dk1"/>
              </a:solidFill>
              <a:latin typeface="Maven Pro"/>
              <a:ea typeface="Maven Pro"/>
              <a:cs typeface="Maven Pro"/>
              <a:sym typeface="Maven Pro"/>
            </a:endParaRPr>
          </a:p>
        </p:txBody>
      </p:sp>
      <p:sp>
        <p:nvSpPr>
          <p:cNvPr id="233" name="Google Shape;233;p36"/>
          <p:cNvSpPr txBox="1"/>
          <p:nvPr/>
        </p:nvSpPr>
        <p:spPr>
          <a:xfrm>
            <a:off x="4462600" y="3919200"/>
            <a:ext cx="3865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You can visit our sister </a:t>
            </a:r>
            <a:r>
              <a:rPr lang="en" sz="1000">
                <a:solidFill>
                  <a:schemeClr val="dk1"/>
                </a:solidFill>
                <a:latin typeface="Assistant"/>
                <a:ea typeface="Assistant"/>
                <a:cs typeface="Assistant"/>
                <a:sym typeface="Assistant"/>
              </a:rPr>
              <a:t>projects</a:t>
            </a:r>
            <a:r>
              <a:rPr lang="en" sz="1000">
                <a:solidFill>
                  <a:schemeClr val="dk1"/>
                </a:solidFill>
                <a:latin typeface="Assistant"/>
                <a:ea typeface="Assistant"/>
                <a:cs typeface="Assistant"/>
                <a:sym typeface="Assistant"/>
              </a:rPr>
              <a:t>:</a:t>
            </a:r>
            <a:br>
              <a:rPr b="1" lang="en" sz="800">
                <a:solidFill>
                  <a:schemeClr val="dk1"/>
                </a:solidFill>
                <a:latin typeface="Assistant"/>
                <a:ea typeface="Assistant"/>
                <a:cs typeface="Assistant"/>
                <a:sym typeface="Assistant"/>
              </a:rPr>
            </a:br>
            <a:r>
              <a:rPr b="1" lang="en" sz="1000">
                <a:solidFill>
                  <a:schemeClr val="dk1"/>
                </a:solidFill>
                <a:uFill>
                  <a:noFill/>
                </a:uFill>
                <a:latin typeface="Maven Pro"/>
                <a:ea typeface="Maven Pro"/>
                <a:cs typeface="Maven Pro"/>
                <a:sym typeface="Maven Pro"/>
                <a:hlinkClick r:id="rId6">
                  <a:extLst>
                    <a:ext uri="{A12FA001-AC4F-418D-AE19-62706E023703}">
                      <ahyp:hlinkClr val="tx"/>
                    </a:ext>
                  </a:extLst>
                </a:hlinkClick>
              </a:rPr>
              <a:t>FREEPIK</a:t>
            </a:r>
            <a:r>
              <a:rPr b="1" lang="en" sz="1000">
                <a:solidFill>
                  <a:schemeClr val="dk1"/>
                </a:solidFill>
                <a:latin typeface="Maven Pro"/>
                <a:ea typeface="Maven Pro"/>
                <a:cs typeface="Maven Pro"/>
                <a:sym typeface="Maven Pro"/>
              </a:rPr>
              <a:t> | </a:t>
            </a:r>
            <a:r>
              <a:rPr b="1" lang="en" sz="1000">
                <a:solidFill>
                  <a:schemeClr val="dk1"/>
                </a:solidFill>
                <a:uFill>
                  <a:noFill/>
                </a:uFill>
                <a:latin typeface="Maven Pro"/>
                <a:ea typeface="Maven Pro"/>
                <a:cs typeface="Maven Pro"/>
                <a:sym typeface="Maven Pro"/>
                <a:hlinkClick r:id="rId7">
                  <a:extLst>
                    <a:ext uri="{A12FA001-AC4F-418D-AE19-62706E023703}">
                      <ahyp:hlinkClr val="tx"/>
                    </a:ext>
                  </a:extLst>
                </a:hlinkClick>
              </a:rPr>
              <a:t>FLATICON</a:t>
            </a:r>
            <a:r>
              <a:rPr b="1" lang="en" sz="1000">
                <a:solidFill>
                  <a:schemeClr val="dk1"/>
                </a:solidFill>
                <a:latin typeface="Maven Pro"/>
                <a:ea typeface="Maven Pro"/>
                <a:cs typeface="Maven Pro"/>
                <a:sym typeface="Maven Pro"/>
              </a:rPr>
              <a:t> | </a:t>
            </a:r>
            <a:r>
              <a:rPr b="1" lang="en" sz="1000">
                <a:solidFill>
                  <a:schemeClr val="dk1"/>
                </a:solidFill>
                <a:uFill>
                  <a:noFill/>
                </a:uFill>
                <a:latin typeface="Maven Pro"/>
                <a:ea typeface="Maven Pro"/>
                <a:cs typeface="Maven Pro"/>
                <a:sym typeface="Maven Pro"/>
                <a:hlinkClick r:id="rId8">
                  <a:extLst>
                    <a:ext uri="{A12FA001-AC4F-418D-AE19-62706E023703}">
                      <ahyp:hlinkClr val="tx"/>
                    </a:ext>
                  </a:extLst>
                </a:hlinkClick>
              </a:rPr>
              <a:t>STORYSET</a:t>
            </a:r>
            <a:r>
              <a:rPr b="1" lang="en" sz="1000">
                <a:solidFill>
                  <a:schemeClr val="dk1"/>
                </a:solidFill>
                <a:latin typeface="Maven Pro"/>
                <a:ea typeface="Maven Pro"/>
                <a:cs typeface="Maven Pro"/>
                <a:sym typeface="Maven Pro"/>
              </a:rPr>
              <a:t> | </a:t>
            </a:r>
            <a:r>
              <a:rPr b="1" lang="en" sz="1000">
                <a:solidFill>
                  <a:schemeClr val="dk1"/>
                </a:solidFill>
                <a:uFill>
                  <a:noFill/>
                </a:uFill>
                <a:latin typeface="Maven Pro"/>
                <a:ea typeface="Maven Pro"/>
                <a:cs typeface="Maven Pro"/>
                <a:sym typeface="Maven Pro"/>
                <a:hlinkClick r:id="rId9">
                  <a:extLst>
                    <a:ext uri="{A12FA001-AC4F-418D-AE19-62706E023703}">
                      <ahyp:hlinkClr val="tx"/>
                    </a:ext>
                  </a:extLst>
                </a:hlinkClick>
              </a:rPr>
              <a:t>WEPIK </a:t>
            </a:r>
            <a:r>
              <a:rPr b="1" lang="en" sz="1000">
                <a:solidFill>
                  <a:schemeClr val="dk1"/>
                </a:solidFill>
                <a:latin typeface="Maven Pro"/>
                <a:ea typeface="Maven Pro"/>
                <a:cs typeface="Maven Pro"/>
                <a:sym typeface="Maven Pro"/>
              </a:rPr>
              <a:t>| </a:t>
            </a:r>
            <a:r>
              <a:rPr b="1" lang="en" sz="1000">
                <a:solidFill>
                  <a:schemeClr val="dk1"/>
                </a:solidFill>
                <a:uFill>
                  <a:noFill/>
                </a:uFill>
                <a:latin typeface="Maven Pro"/>
                <a:ea typeface="Maven Pro"/>
                <a:cs typeface="Maven Pro"/>
                <a:sym typeface="Maven Pro"/>
                <a:hlinkClick r:id="rId10">
                  <a:extLst>
                    <a:ext uri="{A12FA001-AC4F-418D-AE19-62706E023703}">
                      <ahyp:hlinkClr val="tx"/>
                    </a:ext>
                  </a:extLst>
                </a:hlinkClick>
              </a:rPr>
              <a:t>VIDFY</a:t>
            </a:r>
            <a:endParaRPr b="1" sz="600">
              <a:solidFill>
                <a:schemeClr val="dk1"/>
              </a:solidFill>
              <a:latin typeface="Maven Pro"/>
              <a:ea typeface="Maven Pro"/>
              <a:cs typeface="Maven Pro"/>
              <a:sym typeface="Maven Pro"/>
            </a:endParaRPr>
          </a:p>
        </p:txBody>
      </p:sp>
      <p:sp>
        <p:nvSpPr>
          <p:cNvPr id="234" name="Google Shape;234;p36"/>
          <p:cNvSpPr txBox="1"/>
          <p:nvPr>
            <p:ph idx="1" type="subTitle"/>
          </p:nvPr>
        </p:nvSpPr>
        <p:spPr>
          <a:xfrm>
            <a:off x="720000" y="1151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This is a slide structure based on a marketing campaign presentation</a:t>
            </a:r>
            <a:endParaRPr b="1"/>
          </a:p>
          <a:p>
            <a:pPr indent="0" lvl="0" marL="0" rtl="0" algn="l">
              <a:spcBef>
                <a:spcPts val="0"/>
              </a:spcBef>
              <a:spcAft>
                <a:spcPts val="0"/>
              </a:spcAft>
              <a:buNone/>
            </a:pPr>
            <a:r>
              <a:rPr lang="en"/>
              <a:t>You can delete this slide when you’re done editing the presentation</a:t>
            </a:r>
            <a:endParaRPr/>
          </a:p>
        </p:txBody>
      </p:sp>
      <p:graphicFrame>
        <p:nvGraphicFramePr>
          <p:cNvPr id="235" name="Google Shape;235;p36"/>
          <p:cNvGraphicFramePr/>
          <p:nvPr/>
        </p:nvGraphicFramePr>
        <p:xfrm>
          <a:off x="720000" y="1808263"/>
          <a:ext cx="3000000" cy="3000000"/>
        </p:xfrm>
        <a:graphic>
          <a:graphicData uri="http://schemas.openxmlformats.org/drawingml/2006/table">
            <a:tbl>
              <a:tblPr>
                <a:noFill/>
                <a:tableStyleId>{0086DC5E-03A3-4AE3-A709-2572DEA30C3E}</a:tableStyleId>
              </a:tblPr>
              <a:tblGrid>
                <a:gridCol w="2806025"/>
                <a:gridCol w="4897975"/>
              </a:tblGrid>
              <a:tr h="248950">
                <a:tc>
                  <a:txBody>
                    <a:bodyPr/>
                    <a:lstStyle/>
                    <a:p>
                      <a:pPr indent="0" lvl="0" marL="0" rtl="0" algn="l">
                        <a:spcBef>
                          <a:spcPts val="0"/>
                        </a:spcBef>
                        <a:spcAft>
                          <a:spcPts val="0"/>
                        </a:spcAft>
                        <a:buNone/>
                      </a:pPr>
                      <a:r>
                        <a:rPr b="1" lang="en" sz="1000">
                          <a:solidFill>
                            <a:schemeClr val="hlink"/>
                          </a:solidFill>
                          <a:uFill>
                            <a:noFill/>
                          </a:uFill>
                          <a:latin typeface="Maven Pro"/>
                          <a:ea typeface="Maven Pro"/>
                          <a:cs typeface="Maven Pro"/>
                          <a:sym typeface="Maven Pro"/>
                          <a:hlinkClick action="ppaction://hlinksldjump" r:id="rId11"/>
                        </a:rPr>
                        <a:t>FONTS</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1"/>
                          </a:solidFill>
                          <a:uFill>
                            <a:noFill/>
                          </a:uFill>
                          <a:latin typeface="Maven Pro"/>
                          <a:ea typeface="Maven Pro"/>
                          <a:cs typeface="Maven Pro"/>
                          <a:sym typeface="Maven Pro"/>
                          <a:hlinkClick action="ppaction://hlinksldjump" r:id="rId12">
                            <a:extLst>
                              <a:ext uri="{A12FA001-AC4F-418D-AE19-62706E023703}">
                                <ahyp:hlinkClr val="tx"/>
                              </a:ext>
                            </a:extLst>
                          </a:hlinkClick>
                        </a:rPr>
                        <a:t>USED </a:t>
                      </a:r>
                      <a:r>
                        <a:rPr b="1" lang="en" sz="1000">
                          <a:solidFill>
                            <a:schemeClr val="dk1"/>
                          </a:solidFill>
                          <a:latin typeface="Maven Pro"/>
                          <a:ea typeface="Maven Pro"/>
                          <a:cs typeface="Maven Pro"/>
                          <a:sym typeface="Maven Pro"/>
                        </a:rPr>
                        <a:t>AND </a:t>
                      </a:r>
                      <a:r>
                        <a:rPr b="1" lang="en" sz="1000">
                          <a:solidFill>
                            <a:schemeClr val="hlink"/>
                          </a:solidFill>
                          <a:uFill>
                            <a:noFill/>
                          </a:uFill>
                          <a:latin typeface="Maven Pro"/>
                          <a:ea typeface="Maven Pro"/>
                          <a:cs typeface="Maven Pro"/>
                          <a:sym typeface="Maven Pro"/>
                          <a:hlinkClick action="ppaction://hlinksldjump" r:id="rId13"/>
                        </a:rPr>
                        <a:t>ALTERNATIVE</a:t>
                      </a:r>
                      <a:r>
                        <a:rPr b="1" lang="en" sz="1000">
                          <a:solidFill>
                            <a:schemeClr val="hlink"/>
                          </a:solidFill>
                          <a:uFill>
                            <a:noFill/>
                          </a:uFill>
                          <a:latin typeface="Maven Pro"/>
                          <a:ea typeface="Maven Pro"/>
                          <a:cs typeface="Maven Pro"/>
                          <a:sym typeface="Maven Pro"/>
                          <a:hlinkClick action="ppaction://hlinksldjump" r:id="rId14"/>
                        </a:rPr>
                        <a:t> RESOURCES</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hlink"/>
                          </a:solidFill>
                          <a:uFill>
                            <a:noFill/>
                          </a:uFill>
                          <a:latin typeface="Maven Pro"/>
                          <a:ea typeface="Maven Pro"/>
                          <a:cs typeface="Maven Pro"/>
                          <a:sym typeface="Maven Pro"/>
                          <a:hlinkClick action="ppaction://hlinksldjump" r:id="rId15"/>
                        </a:rPr>
                        <a:t>THANKS SLIDE</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hlink"/>
                          </a:solidFill>
                          <a:uFill>
                            <a:noFill/>
                          </a:uFill>
                          <a:latin typeface="Maven Pro"/>
                          <a:ea typeface="Maven Pro"/>
                          <a:cs typeface="Maven Pro"/>
                          <a:sym typeface="Maven Pro"/>
                          <a:hlinkClick action="ppaction://hlinksldjump" r:id="rId16"/>
                        </a:rPr>
                        <a:t>COLORS</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hlink"/>
                          </a:solidFill>
                          <a:uFill>
                            <a:noFill/>
                          </a:uFill>
                          <a:latin typeface="Maven Pro"/>
                          <a:ea typeface="Maven Pro"/>
                          <a:cs typeface="Maven Pro"/>
                          <a:sym typeface="Maven Pro"/>
                          <a:hlinkClick action="ppaction://hlinksldjump" r:id="rId17"/>
                        </a:rPr>
                        <a:t>ICON</a:t>
                      </a:r>
                      <a:r>
                        <a:rPr b="1" lang="en" sz="1000">
                          <a:solidFill>
                            <a:schemeClr val="dk1"/>
                          </a:solidFill>
                          <a:latin typeface="Maven Pro"/>
                          <a:ea typeface="Maven Pro"/>
                          <a:cs typeface="Maven Pro"/>
                          <a:sym typeface="Maven Pro"/>
                        </a:rPr>
                        <a:t> AND </a:t>
                      </a:r>
                      <a:r>
                        <a:rPr b="1" lang="en" sz="1000">
                          <a:solidFill>
                            <a:schemeClr val="hlink"/>
                          </a:solidFill>
                          <a:uFill>
                            <a:noFill/>
                          </a:uFill>
                          <a:latin typeface="Maven Pro"/>
                          <a:ea typeface="Maven Pro"/>
                          <a:cs typeface="Maven Pro"/>
                          <a:sym typeface="Maven Pro"/>
                          <a:hlinkClick action="ppaction://hlinksldjump" r:id="rId18"/>
                        </a:rPr>
                        <a:t>INFOGRAPHIC RESOURCES</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1"/>
                          </a:solidFill>
                          <a:latin typeface="Maven Pro"/>
                          <a:ea typeface="Maven Pro"/>
                          <a:cs typeface="Maven Pro"/>
                          <a:sym typeface="Maven Pro"/>
                        </a:rPr>
                        <a:t>EDITABLE PRESENTATION THEME</a:t>
                      </a:r>
                      <a:endParaRPr b="1" sz="1000">
                        <a:solidFill>
                          <a:schemeClr val="dk1"/>
                        </a:solidFill>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b="1" lang="en" sz="1000">
                          <a:solidFill>
                            <a:schemeClr val="dk1"/>
                          </a:solidFill>
                          <a:uFill>
                            <a:noFill/>
                          </a:uFill>
                          <a:latin typeface="Assistant"/>
                          <a:ea typeface="Assistant"/>
                          <a:cs typeface="Assistant"/>
                          <a:sym typeface="Assistant"/>
                          <a:hlinkClick r:id="rId19">
                            <a:extLst>
                              <a:ext uri="{A12FA001-AC4F-418D-AE19-62706E023703}">
                                <ahyp:hlinkClr val="tx"/>
                              </a:ext>
                            </a:extLst>
                          </a:hlinkClick>
                        </a:rPr>
                        <a:t>here</a:t>
                      </a:r>
                      <a:endParaRPr sz="1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a:t>
            </a:r>
            <a:r>
              <a:rPr b="1" lang="en">
                <a:solidFill>
                  <a:schemeClr val="lt1"/>
                </a:solidFill>
              </a:rPr>
              <a:t>DESCRIPTION</a:t>
            </a:r>
            <a:endParaRPr b="1">
              <a:solidFill>
                <a:schemeClr val="lt1"/>
              </a:solidFill>
            </a:endParaRPr>
          </a:p>
        </p:txBody>
      </p:sp>
      <p:pic>
        <p:nvPicPr>
          <p:cNvPr id="671" name="Google Shape;671;p54"/>
          <p:cNvPicPr preferRelativeResize="0"/>
          <p:nvPr/>
        </p:nvPicPr>
        <p:blipFill rotWithShape="1">
          <a:blip r:embed="rId3">
            <a:alphaModFix/>
          </a:blip>
          <a:srcRect b="7828" l="0" r="31309" t="28477"/>
          <a:stretch/>
        </p:blipFill>
        <p:spPr>
          <a:xfrm>
            <a:off x="720000" y="1253425"/>
            <a:ext cx="2858998" cy="1769626"/>
          </a:xfrm>
          <a:prstGeom prst="rect">
            <a:avLst/>
          </a:prstGeom>
          <a:noFill/>
          <a:ln>
            <a:noFill/>
          </a:ln>
        </p:spPr>
      </p:pic>
      <p:sp>
        <p:nvSpPr>
          <p:cNvPr id="672" name="Google Shape;672;p54"/>
          <p:cNvSpPr txBox="1"/>
          <p:nvPr/>
        </p:nvSpPr>
        <p:spPr>
          <a:xfrm>
            <a:off x="720008" y="3182550"/>
            <a:ext cx="2859000" cy="56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EXTERIOR</a:t>
            </a:r>
            <a:endParaRPr sz="2200">
              <a:solidFill>
                <a:schemeClr val="dk1"/>
              </a:solidFill>
              <a:latin typeface="Maven Pro"/>
              <a:ea typeface="Maven Pro"/>
              <a:cs typeface="Maven Pro"/>
              <a:sym typeface="Maven Pro"/>
            </a:endParaRPr>
          </a:p>
        </p:txBody>
      </p:sp>
      <p:sp>
        <p:nvSpPr>
          <p:cNvPr id="673" name="Google Shape;673;p54"/>
          <p:cNvSpPr txBox="1"/>
          <p:nvPr/>
        </p:nvSpPr>
        <p:spPr>
          <a:xfrm>
            <a:off x="720000" y="3770052"/>
            <a:ext cx="2859000" cy="7437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p:txBody>
      </p:sp>
      <p:pic>
        <p:nvPicPr>
          <p:cNvPr id="674" name="Google Shape;674;p54"/>
          <p:cNvPicPr preferRelativeResize="0"/>
          <p:nvPr/>
        </p:nvPicPr>
        <p:blipFill rotWithShape="1">
          <a:blip r:embed="rId4">
            <a:alphaModFix/>
          </a:blip>
          <a:srcRect b="13653" l="19657" r="2058" t="13645"/>
          <a:stretch/>
        </p:blipFill>
        <p:spPr>
          <a:xfrm>
            <a:off x="3925500" y="1253425"/>
            <a:ext cx="2858998" cy="1769624"/>
          </a:xfrm>
          <a:prstGeom prst="rect">
            <a:avLst/>
          </a:prstGeom>
          <a:noFill/>
          <a:ln>
            <a:noFill/>
          </a:ln>
        </p:spPr>
      </p:pic>
      <p:sp>
        <p:nvSpPr>
          <p:cNvPr id="675" name="Google Shape;675;p54"/>
          <p:cNvSpPr txBox="1"/>
          <p:nvPr/>
        </p:nvSpPr>
        <p:spPr>
          <a:xfrm>
            <a:off x="3925508" y="3182550"/>
            <a:ext cx="2859000" cy="56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INTERIOR</a:t>
            </a:r>
            <a:endParaRPr sz="2200">
              <a:solidFill>
                <a:schemeClr val="dk1"/>
              </a:solidFill>
              <a:latin typeface="Maven Pro"/>
              <a:ea typeface="Maven Pro"/>
              <a:cs typeface="Maven Pro"/>
              <a:sym typeface="Maven Pro"/>
            </a:endParaRPr>
          </a:p>
        </p:txBody>
      </p:sp>
      <p:sp>
        <p:nvSpPr>
          <p:cNvPr id="676" name="Google Shape;676;p54"/>
          <p:cNvSpPr txBox="1"/>
          <p:nvPr/>
        </p:nvSpPr>
        <p:spPr>
          <a:xfrm>
            <a:off x="3925500" y="3770053"/>
            <a:ext cx="2859000" cy="7437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Write the product features here</a:t>
            </a:r>
            <a:endParaRPr>
              <a:solidFill>
                <a:schemeClr val="dk1"/>
              </a:solidFill>
              <a:latin typeface="Assistant"/>
              <a:ea typeface="Assistant"/>
              <a:cs typeface="Assistant"/>
              <a:sym typeface="Assistant"/>
            </a:endParaRPr>
          </a:p>
        </p:txBody>
      </p:sp>
      <p:grpSp>
        <p:nvGrpSpPr>
          <p:cNvPr id="677" name="Google Shape;677;p54"/>
          <p:cNvGrpSpPr/>
          <p:nvPr/>
        </p:nvGrpSpPr>
        <p:grpSpPr>
          <a:xfrm>
            <a:off x="7508834" y="2480066"/>
            <a:ext cx="305386" cy="338602"/>
            <a:chOff x="3300325" y="249875"/>
            <a:chExt cx="433725" cy="480900"/>
          </a:xfrm>
        </p:grpSpPr>
        <p:sp>
          <p:nvSpPr>
            <p:cNvPr id="678" name="Google Shape;678;p5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5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 name="Google Shape;680;p5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 name="Google Shape;681;p5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 name="Google Shape;682;p5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 name="Google Shape;683;p5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 name="Google Shape;684;p54"/>
          <p:cNvGrpSpPr/>
          <p:nvPr/>
        </p:nvGrpSpPr>
        <p:grpSpPr>
          <a:xfrm>
            <a:off x="7485352" y="1253424"/>
            <a:ext cx="352349" cy="338760"/>
            <a:chOff x="4447550" y="249750"/>
            <a:chExt cx="500425" cy="481125"/>
          </a:xfrm>
        </p:grpSpPr>
        <p:sp>
          <p:nvSpPr>
            <p:cNvPr id="685" name="Google Shape;685;p5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 name="Google Shape;686;p5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 name="Google Shape;687;p54"/>
          <p:cNvSpPr txBox="1"/>
          <p:nvPr/>
        </p:nvSpPr>
        <p:spPr>
          <a:xfrm>
            <a:off x="7066700" y="1751675"/>
            <a:ext cx="12003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a:ea typeface="Assistant"/>
                <a:cs typeface="Assistant"/>
                <a:sym typeface="Assistant"/>
              </a:rPr>
              <a:t>Solid</a:t>
            </a:r>
            <a:endParaRPr>
              <a:latin typeface="Assistant"/>
              <a:ea typeface="Assistant"/>
              <a:cs typeface="Assistant"/>
              <a:sym typeface="Assistant"/>
            </a:endParaRPr>
          </a:p>
        </p:txBody>
      </p:sp>
      <p:cxnSp>
        <p:nvCxnSpPr>
          <p:cNvPr id="688" name="Google Shape;688;p54"/>
          <p:cNvCxnSpPr/>
          <p:nvPr/>
        </p:nvCxnSpPr>
        <p:spPr>
          <a:xfrm>
            <a:off x="7382975" y="1757375"/>
            <a:ext cx="557100" cy="0"/>
          </a:xfrm>
          <a:prstGeom prst="straightConnector1">
            <a:avLst/>
          </a:prstGeom>
          <a:noFill/>
          <a:ln cap="flat" cmpd="sng" w="9525">
            <a:solidFill>
              <a:schemeClr val="dk1"/>
            </a:solidFill>
            <a:prstDash val="solid"/>
            <a:round/>
            <a:headEnd len="med" w="med" type="none"/>
            <a:tailEnd len="med" w="med" type="none"/>
          </a:ln>
        </p:spPr>
      </p:cxnSp>
      <p:sp>
        <p:nvSpPr>
          <p:cNvPr id="689" name="Google Shape;689;p54"/>
          <p:cNvSpPr txBox="1"/>
          <p:nvPr/>
        </p:nvSpPr>
        <p:spPr>
          <a:xfrm>
            <a:off x="7066700" y="2996113"/>
            <a:ext cx="12003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a:ea typeface="Assistant"/>
                <a:cs typeface="Assistant"/>
                <a:sym typeface="Assistant"/>
              </a:rPr>
              <a:t>High-quality</a:t>
            </a:r>
            <a:endParaRPr>
              <a:latin typeface="Assistant"/>
              <a:ea typeface="Assistant"/>
              <a:cs typeface="Assistant"/>
              <a:sym typeface="Assistant"/>
            </a:endParaRPr>
          </a:p>
        </p:txBody>
      </p:sp>
      <p:cxnSp>
        <p:nvCxnSpPr>
          <p:cNvPr id="690" name="Google Shape;690;p54"/>
          <p:cNvCxnSpPr/>
          <p:nvPr/>
        </p:nvCxnSpPr>
        <p:spPr>
          <a:xfrm>
            <a:off x="7382975" y="3001813"/>
            <a:ext cx="557100" cy="0"/>
          </a:xfrm>
          <a:prstGeom prst="straightConnector1">
            <a:avLst/>
          </a:prstGeom>
          <a:noFill/>
          <a:ln cap="flat" cmpd="sng" w="9525">
            <a:solidFill>
              <a:schemeClr val="dk1"/>
            </a:solidFill>
            <a:prstDash val="solid"/>
            <a:round/>
            <a:headEnd len="med" w="med" type="none"/>
            <a:tailEnd len="med" w="med" type="none"/>
          </a:ln>
        </p:spPr>
      </p:cxnSp>
      <p:sp>
        <p:nvSpPr>
          <p:cNvPr id="691" name="Google Shape;691;p54"/>
          <p:cNvSpPr txBox="1"/>
          <p:nvPr/>
        </p:nvSpPr>
        <p:spPr>
          <a:xfrm>
            <a:off x="7066700" y="4204800"/>
            <a:ext cx="12003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a:ea typeface="Assistant"/>
                <a:cs typeface="Assistant"/>
                <a:sym typeface="Assistant"/>
              </a:rPr>
              <a:t>Ergonomic</a:t>
            </a:r>
            <a:endParaRPr>
              <a:latin typeface="Assistant"/>
              <a:ea typeface="Assistant"/>
              <a:cs typeface="Assistant"/>
              <a:sym typeface="Assistant"/>
            </a:endParaRPr>
          </a:p>
        </p:txBody>
      </p:sp>
      <p:cxnSp>
        <p:nvCxnSpPr>
          <p:cNvPr id="692" name="Google Shape;692;p54"/>
          <p:cNvCxnSpPr/>
          <p:nvPr/>
        </p:nvCxnSpPr>
        <p:spPr>
          <a:xfrm>
            <a:off x="7382975" y="4210500"/>
            <a:ext cx="557100" cy="0"/>
          </a:xfrm>
          <a:prstGeom prst="straightConnector1">
            <a:avLst/>
          </a:prstGeom>
          <a:noFill/>
          <a:ln cap="flat" cmpd="sng" w="9525">
            <a:solidFill>
              <a:schemeClr val="dk1"/>
            </a:solidFill>
            <a:prstDash val="solid"/>
            <a:round/>
            <a:headEnd len="med" w="med" type="none"/>
            <a:tailEnd len="med" w="med" type="none"/>
          </a:ln>
        </p:spPr>
      </p:cxnSp>
      <p:grpSp>
        <p:nvGrpSpPr>
          <p:cNvPr id="693" name="Google Shape;693;p54"/>
          <p:cNvGrpSpPr/>
          <p:nvPr/>
        </p:nvGrpSpPr>
        <p:grpSpPr>
          <a:xfrm>
            <a:off x="7491900" y="3706583"/>
            <a:ext cx="339253" cy="308765"/>
            <a:chOff x="1492675" y="4420975"/>
            <a:chExt cx="481825" cy="438525"/>
          </a:xfrm>
        </p:grpSpPr>
        <p:sp>
          <p:nvSpPr>
            <p:cNvPr id="694" name="Google Shape;694;p5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 name="Google Shape;695;p5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 name="Google Shape;696;p5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5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 name="Google Shape;698;p5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5"/>
          <p:cNvSpPr txBox="1"/>
          <p:nvPr>
            <p:ph idx="7" type="body"/>
          </p:nvPr>
        </p:nvSpPr>
        <p:spPr>
          <a:xfrm>
            <a:off x="979300" y="2976700"/>
            <a:ext cx="1996500" cy="884700"/>
          </a:xfrm>
          <a:prstGeom prst="rect">
            <a:avLst/>
          </a:prstGeom>
        </p:spPr>
        <p:txBody>
          <a:bodyPr anchorCtr="0" anchor="t" bIns="91425" lIns="91425" spcFirstLastPara="1" rIns="91425" wrap="square" tIns="91425">
            <a:noAutofit/>
          </a:bodyPr>
          <a:lstStyle/>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p:txBody>
      </p:sp>
      <p:sp>
        <p:nvSpPr>
          <p:cNvPr id="704" name="Google Shape;704;p55"/>
          <p:cNvSpPr txBox="1"/>
          <p:nvPr>
            <p:ph idx="8" type="body"/>
          </p:nvPr>
        </p:nvSpPr>
        <p:spPr>
          <a:xfrm>
            <a:off x="3573751" y="2976700"/>
            <a:ext cx="1996500" cy="884700"/>
          </a:xfrm>
          <a:prstGeom prst="rect">
            <a:avLst/>
          </a:prstGeom>
        </p:spPr>
        <p:txBody>
          <a:bodyPr anchorCtr="0" anchor="t" bIns="91425" lIns="91425" spcFirstLastPara="1" rIns="91425" wrap="square" tIns="91425">
            <a:noAutofit/>
          </a:bodyPr>
          <a:lstStyle/>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p:txBody>
      </p:sp>
      <p:sp>
        <p:nvSpPr>
          <p:cNvPr id="705" name="Google Shape;705;p55"/>
          <p:cNvSpPr txBox="1"/>
          <p:nvPr>
            <p:ph idx="9" type="body"/>
          </p:nvPr>
        </p:nvSpPr>
        <p:spPr>
          <a:xfrm>
            <a:off x="6168202" y="2976700"/>
            <a:ext cx="1996500" cy="884700"/>
          </a:xfrm>
          <a:prstGeom prst="rect">
            <a:avLst/>
          </a:prstGeom>
        </p:spPr>
        <p:txBody>
          <a:bodyPr anchorCtr="0" anchor="t" bIns="91425" lIns="91425" spcFirstLastPara="1" rIns="91425" wrap="square" tIns="91425">
            <a:noAutofit/>
          </a:bodyPr>
          <a:lstStyle/>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a:p>
            <a:pPr indent="-317500" lvl="0" marL="274320" rtl="0" algn="ctr">
              <a:spcBef>
                <a:spcPts val="0"/>
              </a:spcBef>
              <a:spcAft>
                <a:spcPts val="0"/>
              </a:spcAft>
              <a:buSzPts val="1400"/>
              <a:buChar char="⬩"/>
            </a:pPr>
            <a:r>
              <a:rPr lang="en"/>
              <a:t>Write the text here</a:t>
            </a:r>
            <a:endParaRPr/>
          </a:p>
        </p:txBody>
      </p:sp>
      <p:sp>
        <p:nvSpPr>
          <p:cNvPr id="706" name="Google Shape;706;p55"/>
          <p:cNvSpPr txBox="1"/>
          <p:nvPr>
            <p:ph idx="1" type="subTitle"/>
          </p:nvPr>
        </p:nvSpPr>
        <p:spPr>
          <a:xfrm>
            <a:off x="979293" y="1318175"/>
            <a:ext cx="1996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707" name="Google Shape;707;p55"/>
          <p:cNvSpPr txBox="1"/>
          <p:nvPr>
            <p:ph idx="2" type="subTitle"/>
          </p:nvPr>
        </p:nvSpPr>
        <p:spPr>
          <a:xfrm>
            <a:off x="3573753" y="1318175"/>
            <a:ext cx="1996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708" name="Google Shape;708;p55"/>
          <p:cNvSpPr txBox="1"/>
          <p:nvPr>
            <p:ph idx="3" type="subTitle"/>
          </p:nvPr>
        </p:nvSpPr>
        <p:spPr>
          <a:xfrm>
            <a:off x="6168202" y="1318175"/>
            <a:ext cx="1996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709" name="Google Shape;709;p5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710" name="Google Shape;710;p55"/>
          <p:cNvSpPr txBox="1"/>
          <p:nvPr>
            <p:ph idx="4" type="title"/>
          </p:nvPr>
        </p:nvSpPr>
        <p:spPr>
          <a:xfrm>
            <a:off x="979277" y="3923575"/>
            <a:ext cx="19965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$1M</a:t>
            </a:r>
            <a:endParaRPr b="1" sz="1000">
              <a:solidFill>
                <a:schemeClr val="lt1"/>
              </a:solidFill>
            </a:endParaRPr>
          </a:p>
        </p:txBody>
      </p:sp>
      <p:sp>
        <p:nvSpPr>
          <p:cNvPr id="711" name="Google Shape;711;p55"/>
          <p:cNvSpPr txBox="1"/>
          <p:nvPr>
            <p:ph idx="5" type="title"/>
          </p:nvPr>
        </p:nvSpPr>
        <p:spPr>
          <a:xfrm>
            <a:off x="3573737" y="3923575"/>
            <a:ext cx="19965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$8M</a:t>
            </a:r>
            <a:endParaRPr b="1">
              <a:solidFill>
                <a:schemeClr val="lt1"/>
              </a:solidFill>
            </a:endParaRPr>
          </a:p>
        </p:txBody>
      </p:sp>
      <p:sp>
        <p:nvSpPr>
          <p:cNvPr id="712" name="Google Shape;712;p55"/>
          <p:cNvSpPr txBox="1"/>
          <p:nvPr>
            <p:ph idx="6" type="title"/>
          </p:nvPr>
        </p:nvSpPr>
        <p:spPr>
          <a:xfrm>
            <a:off x="6168177" y="3923575"/>
            <a:ext cx="1996500" cy="4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$9M</a:t>
            </a:r>
            <a:endParaRPr b="1">
              <a:solidFill>
                <a:schemeClr val="lt1"/>
              </a:solidFill>
            </a:endParaRPr>
          </a:p>
        </p:txBody>
      </p:sp>
      <p:cxnSp>
        <p:nvCxnSpPr>
          <p:cNvPr id="713" name="Google Shape;713;p55"/>
          <p:cNvCxnSpPr/>
          <p:nvPr/>
        </p:nvCxnSpPr>
        <p:spPr>
          <a:xfrm>
            <a:off x="1634783" y="2712298"/>
            <a:ext cx="685500" cy="0"/>
          </a:xfrm>
          <a:prstGeom prst="straightConnector1">
            <a:avLst/>
          </a:prstGeom>
          <a:noFill/>
          <a:ln cap="flat" cmpd="sng" w="9525">
            <a:solidFill>
              <a:schemeClr val="dk1"/>
            </a:solidFill>
            <a:prstDash val="solid"/>
            <a:round/>
            <a:headEnd len="med" w="med" type="none"/>
            <a:tailEnd len="med" w="med" type="none"/>
          </a:ln>
        </p:spPr>
      </p:cxnSp>
      <p:cxnSp>
        <p:nvCxnSpPr>
          <p:cNvPr id="714" name="Google Shape;714;p55"/>
          <p:cNvCxnSpPr/>
          <p:nvPr/>
        </p:nvCxnSpPr>
        <p:spPr>
          <a:xfrm>
            <a:off x="4229233" y="2712298"/>
            <a:ext cx="685500" cy="0"/>
          </a:xfrm>
          <a:prstGeom prst="straightConnector1">
            <a:avLst/>
          </a:prstGeom>
          <a:noFill/>
          <a:ln cap="flat" cmpd="sng" w="9525">
            <a:solidFill>
              <a:schemeClr val="dk1"/>
            </a:solidFill>
            <a:prstDash val="solid"/>
            <a:round/>
            <a:headEnd len="med" w="med" type="none"/>
            <a:tailEnd len="med" w="med" type="none"/>
          </a:ln>
        </p:spPr>
      </p:cxnSp>
      <p:cxnSp>
        <p:nvCxnSpPr>
          <p:cNvPr id="715" name="Google Shape;715;p55"/>
          <p:cNvCxnSpPr/>
          <p:nvPr/>
        </p:nvCxnSpPr>
        <p:spPr>
          <a:xfrm>
            <a:off x="6823683" y="2712298"/>
            <a:ext cx="685500" cy="0"/>
          </a:xfrm>
          <a:prstGeom prst="straightConnector1">
            <a:avLst/>
          </a:prstGeom>
          <a:noFill/>
          <a:ln cap="flat" cmpd="sng" w="9525">
            <a:solidFill>
              <a:schemeClr val="dk1"/>
            </a:solidFill>
            <a:prstDash val="solid"/>
            <a:round/>
            <a:headEnd len="med" w="med" type="none"/>
            <a:tailEnd len="med" w="med" type="none"/>
          </a:ln>
        </p:spPr>
      </p:cxnSp>
      <p:grpSp>
        <p:nvGrpSpPr>
          <p:cNvPr id="716" name="Google Shape;716;p55"/>
          <p:cNvGrpSpPr/>
          <p:nvPr/>
        </p:nvGrpSpPr>
        <p:grpSpPr>
          <a:xfrm>
            <a:off x="1841776" y="2109787"/>
            <a:ext cx="305386" cy="338602"/>
            <a:chOff x="3300325" y="249875"/>
            <a:chExt cx="433725" cy="480900"/>
          </a:xfrm>
        </p:grpSpPr>
        <p:sp>
          <p:nvSpPr>
            <p:cNvPr id="717" name="Google Shape;717;p5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 name="Google Shape;718;p5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 name="Google Shape;719;p5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 name="Google Shape;720;p5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 name="Google Shape;721;p5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 name="Google Shape;722;p5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 name="Google Shape;723;p55"/>
          <p:cNvGrpSpPr/>
          <p:nvPr/>
        </p:nvGrpSpPr>
        <p:grpSpPr>
          <a:xfrm>
            <a:off x="4402290" y="2109461"/>
            <a:ext cx="339359" cy="339253"/>
            <a:chOff x="5642475" y="1435075"/>
            <a:chExt cx="481975" cy="481825"/>
          </a:xfrm>
        </p:grpSpPr>
        <p:sp>
          <p:nvSpPr>
            <p:cNvPr id="724" name="Google Shape;724;p5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 name="Google Shape;725;p5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 name="Google Shape;726;p5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7" name="Google Shape;727;p55"/>
          <p:cNvSpPr/>
          <p:nvPr/>
        </p:nvSpPr>
        <p:spPr>
          <a:xfrm>
            <a:off x="6996809" y="2118940"/>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a:t>
            </a:r>
            <a:r>
              <a:rPr b="1" lang="en">
                <a:solidFill>
                  <a:schemeClr val="lt1"/>
                </a:solidFill>
              </a:rPr>
              <a:t>CHANNELS</a:t>
            </a:r>
            <a:endParaRPr b="1">
              <a:solidFill>
                <a:schemeClr val="lt1"/>
              </a:solidFill>
            </a:endParaRPr>
          </a:p>
        </p:txBody>
      </p:sp>
      <p:sp>
        <p:nvSpPr>
          <p:cNvPr id="733" name="Google Shape;733;p56"/>
          <p:cNvSpPr/>
          <p:nvPr/>
        </p:nvSpPr>
        <p:spPr>
          <a:xfrm>
            <a:off x="3183025" y="1436150"/>
            <a:ext cx="27705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Maven Pro"/>
                <a:ea typeface="Maven Pro"/>
                <a:cs typeface="Maven Pro"/>
                <a:sym typeface="Maven Pro"/>
              </a:rPr>
              <a:t>MANUFACTURER</a:t>
            </a:r>
            <a:endParaRPr sz="2000">
              <a:solidFill>
                <a:schemeClr val="dk1"/>
              </a:solidFill>
              <a:latin typeface="Maven Pro"/>
              <a:ea typeface="Maven Pro"/>
              <a:cs typeface="Maven Pro"/>
              <a:sym typeface="Maven Pro"/>
            </a:endParaRPr>
          </a:p>
        </p:txBody>
      </p:sp>
      <p:sp>
        <p:nvSpPr>
          <p:cNvPr id="734" name="Google Shape;734;p56"/>
          <p:cNvSpPr/>
          <p:nvPr/>
        </p:nvSpPr>
        <p:spPr>
          <a:xfrm>
            <a:off x="6048459" y="2487450"/>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Wholesaler</a:t>
            </a:r>
            <a:endParaRPr>
              <a:solidFill>
                <a:schemeClr val="dk1"/>
              </a:solidFill>
              <a:latin typeface="Assistant"/>
              <a:ea typeface="Assistant"/>
              <a:cs typeface="Assistant"/>
              <a:sym typeface="Assistant"/>
            </a:endParaRPr>
          </a:p>
        </p:txBody>
      </p:sp>
      <p:sp>
        <p:nvSpPr>
          <p:cNvPr id="735" name="Google Shape;735;p56"/>
          <p:cNvSpPr/>
          <p:nvPr/>
        </p:nvSpPr>
        <p:spPr>
          <a:xfrm>
            <a:off x="3450791" y="3184575"/>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Retailers</a:t>
            </a:r>
            <a:endParaRPr>
              <a:solidFill>
                <a:schemeClr val="dk1"/>
              </a:solidFill>
              <a:latin typeface="Assistant"/>
              <a:ea typeface="Assistant"/>
              <a:cs typeface="Assistant"/>
              <a:sym typeface="Assistant"/>
            </a:endParaRPr>
          </a:p>
        </p:txBody>
      </p:sp>
      <p:sp>
        <p:nvSpPr>
          <p:cNvPr id="736" name="Google Shape;736;p56"/>
          <p:cNvSpPr/>
          <p:nvPr/>
        </p:nvSpPr>
        <p:spPr>
          <a:xfrm>
            <a:off x="6048459" y="3184575"/>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Retailers</a:t>
            </a:r>
            <a:endParaRPr>
              <a:solidFill>
                <a:schemeClr val="dk1"/>
              </a:solidFill>
              <a:latin typeface="Assistant"/>
              <a:ea typeface="Assistant"/>
              <a:cs typeface="Assistant"/>
              <a:sym typeface="Assistant"/>
            </a:endParaRPr>
          </a:p>
        </p:txBody>
      </p:sp>
      <p:sp>
        <p:nvSpPr>
          <p:cNvPr id="737" name="Google Shape;737;p56"/>
          <p:cNvSpPr/>
          <p:nvPr/>
        </p:nvSpPr>
        <p:spPr>
          <a:xfrm>
            <a:off x="3450809" y="3881700"/>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Consumer</a:t>
            </a:r>
            <a:endParaRPr>
              <a:solidFill>
                <a:schemeClr val="dk1"/>
              </a:solidFill>
              <a:latin typeface="Assistant"/>
              <a:ea typeface="Assistant"/>
              <a:cs typeface="Assistant"/>
              <a:sym typeface="Assistant"/>
            </a:endParaRPr>
          </a:p>
        </p:txBody>
      </p:sp>
      <p:sp>
        <p:nvSpPr>
          <p:cNvPr id="738" name="Google Shape;738;p56"/>
          <p:cNvSpPr/>
          <p:nvPr/>
        </p:nvSpPr>
        <p:spPr>
          <a:xfrm>
            <a:off x="6048463" y="3881700"/>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Consumer</a:t>
            </a:r>
            <a:endParaRPr>
              <a:solidFill>
                <a:schemeClr val="dk1"/>
              </a:solidFill>
              <a:latin typeface="Assistant"/>
              <a:ea typeface="Assistant"/>
              <a:cs typeface="Assistant"/>
              <a:sym typeface="Assistant"/>
            </a:endParaRPr>
          </a:p>
        </p:txBody>
      </p:sp>
      <p:sp>
        <p:nvSpPr>
          <p:cNvPr id="739" name="Google Shape;739;p56"/>
          <p:cNvSpPr/>
          <p:nvPr/>
        </p:nvSpPr>
        <p:spPr>
          <a:xfrm>
            <a:off x="872400" y="3881700"/>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Consumer</a:t>
            </a:r>
            <a:endParaRPr>
              <a:solidFill>
                <a:schemeClr val="dk1"/>
              </a:solidFill>
              <a:latin typeface="Assistant"/>
              <a:ea typeface="Assistant"/>
              <a:cs typeface="Assistant"/>
              <a:sym typeface="Assistant"/>
            </a:endParaRPr>
          </a:p>
        </p:txBody>
      </p:sp>
      <p:cxnSp>
        <p:nvCxnSpPr>
          <p:cNvPr id="740" name="Google Shape;740;p56"/>
          <p:cNvCxnSpPr>
            <a:stCxn id="733" idx="2"/>
            <a:endCxn id="741" idx="0"/>
          </p:cNvCxnSpPr>
          <p:nvPr/>
        </p:nvCxnSpPr>
        <p:spPr>
          <a:xfrm rot="5400000">
            <a:off x="3022525" y="941600"/>
            <a:ext cx="507000" cy="25845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742" name="Google Shape;742;p56"/>
          <p:cNvCxnSpPr>
            <a:stCxn id="733" idx="2"/>
            <a:endCxn id="734" idx="0"/>
          </p:cNvCxnSpPr>
          <p:nvPr/>
        </p:nvCxnSpPr>
        <p:spPr>
          <a:xfrm flipH="1" rot="-5400000">
            <a:off x="5610625" y="938000"/>
            <a:ext cx="507000" cy="2591700"/>
          </a:xfrm>
          <a:prstGeom prst="bentConnector3">
            <a:avLst>
              <a:gd fmla="val 50010" name="adj1"/>
            </a:avLst>
          </a:prstGeom>
          <a:noFill/>
          <a:ln cap="flat" cmpd="sng" w="9525">
            <a:solidFill>
              <a:schemeClr val="dk1"/>
            </a:solidFill>
            <a:prstDash val="solid"/>
            <a:round/>
            <a:headEnd len="med" w="med" type="none"/>
            <a:tailEnd len="med" w="med" type="none"/>
          </a:ln>
        </p:spPr>
      </p:cxnSp>
      <p:cxnSp>
        <p:nvCxnSpPr>
          <p:cNvPr id="743" name="Google Shape;743;p56"/>
          <p:cNvCxnSpPr>
            <a:stCxn id="734" idx="2"/>
            <a:endCxn id="736" idx="0"/>
          </p:cNvCxnSpPr>
          <p:nvPr/>
        </p:nvCxnSpPr>
        <p:spPr>
          <a:xfrm>
            <a:off x="7159959" y="3031650"/>
            <a:ext cx="0" cy="153000"/>
          </a:xfrm>
          <a:prstGeom prst="straightConnector1">
            <a:avLst/>
          </a:prstGeom>
          <a:noFill/>
          <a:ln cap="flat" cmpd="sng" w="9525">
            <a:solidFill>
              <a:schemeClr val="dk1"/>
            </a:solidFill>
            <a:prstDash val="solid"/>
            <a:round/>
            <a:headEnd len="med" w="med" type="none"/>
            <a:tailEnd len="med" w="med" type="none"/>
          </a:ln>
        </p:spPr>
      </p:cxnSp>
      <p:cxnSp>
        <p:nvCxnSpPr>
          <p:cNvPr id="744" name="Google Shape;744;p56"/>
          <p:cNvCxnSpPr>
            <a:stCxn id="736" idx="2"/>
            <a:endCxn id="738" idx="0"/>
          </p:cNvCxnSpPr>
          <p:nvPr/>
        </p:nvCxnSpPr>
        <p:spPr>
          <a:xfrm>
            <a:off x="7159959" y="3728775"/>
            <a:ext cx="0" cy="153000"/>
          </a:xfrm>
          <a:prstGeom prst="straightConnector1">
            <a:avLst/>
          </a:prstGeom>
          <a:noFill/>
          <a:ln cap="flat" cmpd="sng" w="9525">
            <a:solidFill>
              <a:schemeClr val="dk1"/>
            </a:solidFill>
            <a:prstDash val="solid"/>
            <a:round/>
            <a:headEnd len="med" w="med" type="none"/>
            <a:tailEnd len="med" w="med" type="none"/>
          </a:ln>
        </p:spPr>
      </p:cxnSp>
      <p:cxnSp>
        <p:nvCxnSpPr>
          <p:cNvPr id="745" name="Google Shape;745;p56"/>
          <p:cNvCxnSpPr>
            <a:stCxn id="733" idx="2"/>
            <a:endCxn id="735" idx="0"/>
          </p:cNvCxnSpPr>
          <p:nvPr/>
        </p:nvCxnSpPr>
        <p:spPr>
          <a:xfrm flipH="1">
            <a:off x="4562275" y="1980350"/>
            <a:ext cx="6000" cy="1204200"/>
          </a:xfrm>
          <a:prstGeom prst="straightConnector1">
            <a:avLst/>
          </a:prstGeom>
          <a:noFill/>
          <a:ln cap="flat" cmpd="sng" w="9525">
            <a:solidFill>
              <a:schemeClr val="dk1"/>
            </a:solidFill>
            <a:prstDash val="solid"/>
            <a:round/>
            <a:headEnd len="med" w="med" type="none"/>
            <a:tailEnd len="med" w="med" type="none"/>
          </a:ln>
        </p:spPr>
      </p:cxnSp>
      <p:cxnSp>
        <p:nvCxnSpPr>
          <p:cNvPr id="746" name="Google Shape;746;p56"/>
          <p:cNvCxnSpPr>
            <a:stCxn id="735" idx="2"/>
            <a:endCxn id="737" idx="0"/>
          </p:cNvCxnSpPr>
          <p:nvPr/>
        </p:nvCxnSpPr>
        <p:spPr>
          <a:xfrm>
            <a:off x="4562291" y="3728775"/>
            <a:ext cx="0" cy="153000"/>
          </a:xfrm>
          <a:prstGeom prst="straightConnector1">
            <a:avLst/>
          </a:prstGeom>
          <a:noFill/>
          <a:ln cap="flat" cmpd="sng" w="9525">
            <a:solidFill>
              <a:schemeClr val="dk1"/>
            </a:solidFill>
            <a:prstDash val="solid"/>
            <a:round/>
            <a:headEnd len="med" w="med" type="none"/>
            <a:tailEnd len="med" w="med" type="none"/>
          </a:ln>
        </p:spPr>
      </p:cxnSp>
      <p:sp>
        <p:nvSpPr>
          <p:cNvPr id="741" name="Google Shape;741;p56"/>
          <p:cNvSpPr/>
          <p:nvPr/>
        </p:nvSpPr>
        <p:spPr>
          <a:xfrm>
            <a:off x="872409" y="2487450"/>
            <a:ext cx="2223000" cy="54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Wholesaler</a:t>
            </a:r>
            <a:endParaRPr>
              <a:solidFill>
                <a:schemeClr val="dk1"/>
              </a:solidFill>
              <a:latin typeface="Assistant"/>
              <a:ea typeface="Assistant"/>
              <a:cs typeface="Assistant"/>
              <a:sym typeface="Assistant"/>
            </a:endParaRPr>
          </a:p>
        </p:txBody>
      </p:sp>
      <p:cxnSp>
        <p:nvCxnSpPr>
          <p:cNvPr id="747" name="Google Shape;747;p56"/>
          <p:cNvCxnSpPr>
            <a:stCxn id="741" idx="2"/>
            <a:endCxn id="739" idx="0"/>
          </p:cNvCxnSpPr>
          <p:nvPr/>
        </p:nvCxnSpPr>
        <p:spPr>
          <a:xfrm>
            <a:off x="1983909" y="3031650"/>
            <a:ext cx="0" cy="850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7"/>
          <p:cNvSpPr txBox="1"/>
          <p:nvPr>
            <p:ph idx="14" type="subTitle"/>
          </p:nvPr>
        </p:nvSpPr>
        <p:spPr>
          <a:xfrm>
            <a:off x="3597421" y="31968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PODCAST</a:t>
            </a:r>
            <a:endParaRPr/>
          </a:p>
        </p:txBody>
      </p:sp>
      <p:sp>
        <p:nvSpPr>
          <p:cNvPr id="753" name="Google Shape;753;p57"/>
          <p:cNvSpPr txBox="1"/>
          <p:nvPr>
            <p:ph idx="7" type="subTitle"/>
          </p:nvPr>
        </p:nvSpPr>
        <p:spPr>
          <a:xfrm>
            <a:off x="1349900" y="16372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754" name="Google Shape;754;p57"/>
          <p:cNvSpPr txBox="1"/>
          <p:nvPr>
            <p:ph idx="8" type="subTitle"/>
          </p:nvPr>
        </p:nvSpPr>
        <p:spPr>
          <a:xfrm>
            <a:off x="3597421" y="16372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755" name="Google Shape;755;p57"/>
          <p:cNvSpPr txBox="1"/>
          <p:nvPr>
            <p:ph idx="9" type="subTitle"/>
          </p:nvPr>
        </p:nvSpPr>
        <p:spPr>
          <a:xfrm>
            <a:off x="5844943" y="16372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APP</a:t>
            </a:r>
            <a:endParaRPr/>
          </a:p>
        </p:txBody>
      </p:sp>
      <p:sp>
        <p:nvSpPr>
          <p:cNvPr id="756" name="Google Shape;756;p57"/>
          <p:cNvSpPr txBox="1"/>
          <p:nvPr>
            <p:ph idx="13" type="subTitle"/>
          </p:nvPr>
        </p:nvSpPr>
        <p:spPr>
          <a:xfrm>
            <a:off x="1349900" y="31968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a:t>
            </a:r>
            <a:endParaRPr/>
          </a:p>
        </p:txBody>
      </p:sp>
      <p:sp>
        <p:nvSpPr>
          <p:cNvPr id="757" name="Google Shape;757;p57"/>
          <p:cNvSpPr txBox="1"/>
          <p:nvPr>
            <p:ph idx="15" type="subTitle"/>
          </p:nvPr>
        </p:nvSpPr>
        <p:spPr>
          <a:xfrm>
            <a:off x="5844943" y="3196851"/>
            <a:ext cx="1949100" cy="40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TELEVISION</a:t>
            </a:r>
            <a:endParaRPr/>
          </a:p>
        </p:txBody>
      </p:sp>
      <p:sp>
        <p:nvSpPr>
          <p:cNvPr id="758" name="Google Shape;758;p57"/>
          <p:cNvSpPr txBox="1"/>
          <p:nvPr>
            <p:ph idx="5" type="subTitle"/>
          </p:nvPr>
        </p:nvSpPr>
        <p:spPr>
          <a:xfrm>
            <a:off x="5844917" y="19865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759" name="Google Shape;759;p57"/>
          <p:cNvSpPr txBox="1"/>
          <p:nvPr>
            <p:ph idx="6" type="subTitle"/>
          </p:nvPr>
        </p:nvSpPr>
        <p:spPr>
          <a:xfrm>
            <a:off x="5844917" y="35461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a:t>
            </a:r>
            <a:endParaRPr/>
          </a:p>
        </p:txBody>
      </p:sp>
      <p:sp>
        <p:nvSpPr>
          <p:cNvPr id="760" name="Google Shape;760;p57"/>
          <p:cNvSpPr txBox="1"/>
          <p:nvPr>
            <p:ph type="title"/>
          </p:nvPr>
        </p:nvSpPr>
        <p:spPr>
          <a:xfrm>
            <a:off x="720000" y="5226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MEDIA </a:t>
            </a:r>
            <a:r>
              <a:rPr b="1" lang="en">
                <a:solidFill>
                  <a:schemeClr val="lt1"/>
                </a:solidFill>
              </a:rPr>
              <a:t>PROMOTION</a:t>
            </a:r>
            <a:endParaRPr b="1">
              <a:solidFill>
                <a:schemeClr val="lt1"/>
              </a:solidFill>
            </a:endParaRPr>
          </a:p>
        </p:txBody>
      </p:sp>
      <p:sp>
        <p:nvSpPr>
          <p:cNvPr id="761" name="Google Shape;761;p57"/>
          <p:cNvSpPr txBox="1"/>
          <p:nvPr>
            <p:ph idx="1" type="subTitle"/>
          </p:nvPr>
        </p:nvSpPr>
        <p:spPr>
          <a:xfrm>
            <a:off x="1349900" y="19865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762" name="Google Shape;762;p57"/>
          <p:cNvSpPr txBox="1"/>
          <p:nvPr>
            <p:ph idx="2" type="subTitle"/>
          </p:nvPr>
        </p:nvSpPr>
        <p:spPr>
          <a:xfrm>
            <a:off x="3597421" y="19865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63" name="Google Shape;763;p57"/>
          <p:cNvSpPr txBox="1"/>
          <p:nvPr>
            <p:ph idx="3" type="subTitle"/>
          </p:nvPr>
        </p:nvSpPr>
        <p:spPr>
          <a:xfrm>
            <a:off x="1349900" y="35461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764" name="Google Shape;764;p57"/>
          <p:cNvSpPr txBox="1"/>
          <p:nvPr>
            <p:ph idx="4" type="subTitle"/>
          </p:nvPr>
        </p:nvSpPr>
        <p:spPr>
          <a:xfrm>
            <a:off x="3597421" y="3546150"/>
            <a:ext cx="19491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58"/>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770" name="Google Shape;770;p58"/>
          <p:cNvSpPr/>
          <p:nvPr/>
        </p:nvSpPr>
        <p:spPr>
          <a:xfrm>
            <a:off x="720000" y="630000"/>
            <a:ext cx="7704000" cy="38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8"/>
          <p:cNvSpPr/>
          <p:nvPr/>
        </p:nvSpPr>
        <p:spPr>
          <a:xfrm>
            <a:off x="8203050" y="409075"/>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8"/>
          <p:cNvSpPr txBox="1"/>
          <p:nvPr>
            <p:ph type="title"/>
          </p:nvPr>
        </p:nvSpPr>
        <p:spPr>
          <a:xfrm>
            <a:off x="802675" y="972325"/>
            <a:ext cx="7538700" cy="21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773" name="Google Shape;773;p58"/>
          <p:cNvSpPr txBox="1"/>
          <p:nvPr>
            <p:ph idx="1" type="subTitle"/>
          </p:nvPr>
        </p:nvSpPr>
        <p:spPr>
          <a:xfrm>
            <a:off x="802675" y="3315325"/>
            <a:ext cx="75387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774" name="Google Shape;774;p58"/>
          <p:cNvSpPr/>
          <p:nvPr/>
        </p:nvSpPr>
        <p:spPr>
          <a:xfrm rot="10800000">
            <a:off x="7212000" y="3412525"/>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cxnSp>
        <p:nvCxnSpPr>
          <p:cNvPr id="775" name="Google Shape;775;p58"/>
          <p:cNvCxnSpPr/>
          <p:nvPr/>
        </p:nvCxnSpPr>
        <p:spPr>
          <a:xfrm>
            <a:off x="4298550" y="3193976"/>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9"/>
          <p:cNvSpPr txBox="1"/>
          <p:nvPr>
            <p:ph type="title"/>
          </p:nvPr>
        </p:nvSpPr>
        <p:spPr>
          <a:xfrm>
            <a:off x="4312561" y="767825"/>
            <a:ext cx="41115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9h 55m 23s</a:t>
            </a:r>
            <a:endParaRPr/>
          </a:p>
        </p:txBody>
      </p:sp>
      <p:sp>
        <p:nvSpPr>
          <p:cNvPr id="781" name="Google Shape;781;p59"/>
          <p:cNvSpPr txBox="1"/>
          <p:nvPr>
            <p:ph idx="1" type="subTitle"/>
          </p:nvPr>
        </p:nvSpPr>
        <p:spPr>
          <a:xfrm>
            <a:off x="4312550" y="1539900"/>
            <a:ext cx="41115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782" name="Google Shape;782;p59"/>
          <p:cNvSpPr txBox="1"/>
          <p:nvPr>
            <p:ph idx="2" type="title"/>
          </p:nvPr>
        </p:nvSpPr>
        <p:spPr>
          <a:xfrm>
            <a:off x="4312561" y="1957976"/>
            <a:ext cx="41115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333,000.000</a:t>
            </a:r>
            <a:endParaRPr/>
          </a:p>
        </p:txBody>
      </p:sp>
      <p:sp>
        <p:nvSpPr>
          <p:cNvPr id="783" name="Google Shape;783;p59"/>
          <p:cNvSpPr txBox="1"/>
          <p:nvPr>
            <p:ph idx="3" type="subTitle"/>
          </p:nvPr>
        </p:nvSpPr>
        <p:spPr>
          <a:xfrm>
            <a:off x="4312550" y="2730050"/>
            <a:ext cx="41115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Sun’s mass compared to Earth’s</a:t>
            </a:r>
            <a:endParaRPr/>
          </a:p>
        </p:txBody>
      </p:sp>
      <p:sp>
        <p:nvSpPr>
          <p:cNvPr id="784" name="Google Shape;784;p59"/>
          <p:cNvSpPr txBox="1"/>
          <p:nvPr>
            <p:ph idx="4" type="title"/>
          </p:nvPr>
        </p:nvSpPr>
        <p:spPr>
          <a:xfrm>
            <a:off x="4312561" y="3148127"/>
            <a:ext cx="41115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785" name="Google Shape;785;p59"/>
          <p:cNvSpPr txBox="1"/>
          <p:nvPr>
            <p:ph idx="5" type="subTitle"/>
          </p:nvPr>
        </p:nvSpPr>
        <p:spPr>
          <a:xfrm>
            <a:off x="4312550" y="3920201"/>
            <a:ext cx="41115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
            </a:r>
            <a:r>
              <a:rPr lang="en"/>
              <a:t>istance between Earth and the Moon</a:t>
            </a:r>
            <a:endParaRPr/>
          </a:p>
        </p:txBody>
      </p:sp>
      <p:pic>
        <p:nvPicPr>
          <p:cNvPr id="786" name="Google Shape;786;p59"/>
          <p:cNvPicPr preferRelativeResize="0"/>
          <p:nvPr>
            <p:ph idx="6" type="pic"/>
          </p:nvPr>
        </p:nvPicPr>
        <p:blipFill rotWithShape="1">
          <a:blip r:embed="rId3">
            <a:alphaModFix/>
          </a:blip>
          <a:srcRect b="20363" l="0" r="0" t="0"/>
          <a:stretch/>
        </p:blipFill>
        <p:spPr>
          <a:xfrm>
            <a:off x="0" y="315550"/>
            <a:ext cx="3770998" cy="4512302"/>
          </a:xfrm>
          <a:prstGeom prst="rect">
            <a:avLst/>
          </a:prstGeom>
        </p:spPr>
      </p:pic>
      <p:sp>
        <p:nvSpPr>
          <p:cNvPr id="787" name="Google Shape;787;p59"/>
          <p:cNvSpPr/>
          <p:nvPr/>
        </p:nvSpPr>
        <p:spPr>
          <a:xfrm>
            <a:off x="355005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a:t>
            </a:r>
            <a:r>
              <a:rPr b="1" lang="en">
                <a:solidFill>
                  <a:schemeClr val="lt1"/>
                </a:solidFill>
              </a:rPr>
              <a:t>CAMPAIGN 1</a:t>
            </a:r>
            <a:endParaRPr b="1">
              <a:solidFill>
                <a:schemeClr val="lt1"/>
              </a:solidFill>
            </a:endParaRPr>
          </a:p>
        </p:txBody>
      </p:sp>
      <p:sp>
        <p:nvSpPr>
          <p:cNvPr id="793" name="Google Shape;793;p60"/>
          <p:cNvSpPr txBox="1"/>
          <p:nvPr/>
        </p:nvSpPr>
        <p:spPr>
          <a:xfrm>
            <a:off x="1187725" y="1498375"/>
            <a:ext cx="30516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ORGANIC MARKETING</a:t>
            </a:r>
            <a:endParaRPr sz="2200">
              <a:solidFill>
                <a:schemeClr val="dk1"/>
              </a:solidFill>
              <a:latin typeface="Maven Pro"/>
              <a:ea typeface="Maven Pro"/>
              <a:cs typeface="Maven Pro"/>
              <a:sym typeface="Maven Pro"/>
            </a:endParaRPr>
          </a:p>
        </p:txBody>
      </p:sp>
      <p:sp>
        <p:nvSpPr>
          <p:cNvPr id="794" name="Google Shape;794;p60"/>
          <p:cNvSpPr txBox="1"/>
          <p:nvPr/>
        </p:nvSpPr>
        <p:spPr>
          <a:xfrm>
            <a:off x="5093974" y="1498375"/>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BUDGET</a:t>
            </a:r>
            <a:endParaRPr sz="2200">
              <a:solidFill>
                <a:schemeClr val="dk1"/>
              </a:solidFill>
              <a:latin typeface="Maven Pro"/>
              <a:ea typeface="Maven Pro"/>
              <a:cs typeface="Maven Pro"/>
              <a:sym typeface="Maven Pro"/>
            </a:endParaRPr>
          </a:p>
        </p:txBody>
      </p:sp>
      <p:sp>
        <p:nvSpPr>
          <p:cNvPr id="795" name="Google Shape;795;p60"/>
          <p:cNvSpPr txBox="1"/>
          <p:nvPr/>
        </p:nvSpPr>
        <p:spPr>
          <a:xfrm>
            <a:off x="1187722" y="3072428"/>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GOALS</a:t>
            </a:r>
            <a:endParaRPr sz="2200">
              <a:solidFill>
                <a:schemeClr val="dk1"/>
              </a:solidFill>
              <a:latin typeface="Maven Pro"/>
              <a:ea typeface="Maven Pro"/>
              <a:cs typeface="Maven Pro"/>
              <a:sym typeface="Maven Pro"/>
            </a:endParaRPr>
          </a:p>
        </p:txBody>
      </p:sp>
      <p:sp>
        <p:nvSpPr>
          <p:cNvPr id="796" name="Google Shape;796;p60"/>
          <p:cNvSpPr txBox="1"/>
          <p:nvPr/>
        </p:nvSpPr>
        <p:spPr>
          <a:xfrm>
            <a:off x="5093974" y="3072428"/>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DESCRIPTION</a:t>
            </a:r>
            <a:endParaRPr sz="2200">
              <a:solidFill>
                <a:schemeClr val="dk1"/>
              </a:solidFill>
              <a:latin typeface="Maven Pro"/>
              <a:ea typeface="Maven Pro"/>
              <a:cs typeface="Maven Pro"/>
              <a:sym typeface="Maven Pro"/>
            </a:endParaRPr>
          </a:p>
        </p:txBody>
      </p:sp>
      <p:sp>
        <p:nvSpPr>
          <p:cNvPr id="797" name="Google Shape;797;p60"/>
          <p:cNvSpPr txBox="1"/>
          <p:nvPr/>
        </p:nvSpPr>
        <p:spPr>
          <a:xfrm>
            <a:off x="5093975" y="3435598"/>
            <a:ext cx="2862300" cy="10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Venus has a beautiful name and is the second planet from the Sun. It’s the second-brightest natural object in the night sky after the Moon</a:t>
            </a:r>
            <a:endParaRPr>
              <a:solidFill>
                <a:schemeClr val="dk1"/>
              </a:solidFill>
              <a:latin typeface="Assistant"/>
              <a:ea typeface="Assistant"/>
              <a:cs typeface="Assistant"/>
              <a:sym typeface="Assistant"/>
            </a:endParaRPr>
          </a:p>
        </p:txBody>
      </p:sp>
      <p:sp>
        <p:nvSpPr>
          <p:cNvPr id="798" name="Google Shape;798;p60"/>
          <p:cNvSpPr txBox="1"/>
          <p:nvPr/>
        </p:nvSpPr>
        <p:spPr>
          <a:xfrm>
            <a:off x="1187725" y="3435600"/>
            <a:ext cx="2862300" cy="10017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p:txBody>
      </p:sp>
      <p:sp>
        <p:nvSpPr>
          <p:cNvPr id="799" name="Google Shape;799;p60"/>
          <p:cNvSpPr txBox="1"/>
          <p:nvPr/>
        </p:nvSpPr>
        <p:spPr>
          <a:xfrm>
            <a:off x="5093975" y="1798975"/>
            <a:ext cx="2862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700">
                <a:solidFill>
                  <a:schemeClr val="lt1"/>
                </a:solidFill>
                <a:latin typeface="Maven Pro"/>
                <a:ea typeface="Maven Pro"/>
                <a:cs typeface="Maven Pro"/>
                <a:sym typeface="Maven Pro"/>
              </a:rPr>
              <a:t>$15,000</a:t>
            </a:r>
            <a:endParaRPr b="1" sz="4700">
              <a:solidFill>
                <a:schemeClr val="lt1"/>
              </a:solidFill>
              <a:latin typeface="Maven Pro"/>
              <a:ea typeface="Maven Pro"/>
              <a:cs typeface="Maven Pro"/>
              <a:sym typeface="Maven Pro"/>
            </a:endParaRPr>
          </a:p>
        </p:txBody>
      </p:sp>
      <p:cxnSp>
        <p:nvCxnSpPr>
          <p:cNvPr id="800" name="Google Shape;800;p60"/>
          <p:cNvCxnSpPr/>
          <p:nvPr/>
        </p:nvCxnSpPr>
        <p:spPr>
          <a:xfrm>
            <a:off x="1292933" y="2664225"/>
            <a:ext cx="685500" cy="0"/>
          </a:xfrm>
          <a:prstGeom prst="straightConnector1">
            <a:avLst/>
          </a:prstGeom>
          <a:noFill/>
          <a:ln cap="flat" cmpd="sng" w="9525">
            <a:solidFill>
              <a:schemeClr val="dk1"/>
            </a:solidFill>
            <a:prstDash val="solid"/>
            <a:round/>
            <a:headEnd len="med" w="med" type="none"/>
            <a:tailEnd len="med" w="med" type="none"/>
          </a:ln>
        </p:spPr>
      </p:cxnSp>
      <p:grpSp>
        <p:nvGrpSpPr>
          <p:cNvPr id="801" name="Google Shape;801;p60"/>
          <p:cNvGrpSpPr/>
          <p:nvPr/>
        </p:nvGrpSpPr>
        <p:grpSpPr>
          <a:xfrm>
            <a:off x="1460629" y="2056556"/>
            <a:ext cx="350079" cy="350079"/>
            <a:chOff x="583100" y="3982600"/>
            <a:chExt cx="296175" cy="296175"/>
          </a:xfrm>
        </p:grpSpPr>
        <p:sp>
          <p:nvSpPr>
            <p:cNvPr id="802" name="Google Shape;802;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a:t>
            </a:r>
            <a:r>
              <a:rPr b="1" lang="en">
                <a:solidFill>
                  <a:schemeClr val="lt1"/>
                </a:solidFill>
              </a:rPr>
              <a:t>CAMPAIGN 2</a:t>
            </a:r>
            <a:endParaRPr b="1">
              <a:solidFill>
                <a:schemeClr val="lt1"/>
              </a:solidFill>
            </a:endParaRPr>
          </a:p>
        </p:txBody>
      </p:sp>
      <p:graphicFrame>
        <p:nvGraphicFramePr>
          <p:cNvPr id="814" name="Google Shape;814;p61"/>
          <p:cNvGraphicFramePr/>
          <p:nvPr/>
        </p:nvGraphicFramePr>
        <p:xfrm>
          <a:off x="911563" y="1392370"/>
          <a:ext cx="3000000" cy="3000000"/>
        </p:xfrm>
        <a:graphic>
          <a:graphicData uri="http://schemas.openxmlformats.org/drawingml/2006/table">
            <a:tbl>
              <a:tblPr>
                <a:noFill/>
                <a:tableStyleId>{0086DC5E-03A3-4AE3-A709-2572DEA30C3E}</a:tableStyleId>
              </a:tblPr>
              <a:tblGrid>
                <a:gridCol w="2110925"/>
                <a:gridCol w="2695625"/>
              </a:tblGrid>
              <a:tr h="556425">
                <a:tc>
                  <a:txBody>
                    <a:bodyPr/>
                    <a:lstStyle/>
                    <a:p>
                      <a:pPr indent="0" lvl="0" marL="0" rtl="0" algn="l">
                        <a:spcBef>
                          <a:spcPts val="0"/>
                        </a:spcBef>
                        <a:spcAft>
                          <a:spcPts val="0"/>
                        </a:spcAft>
                        <a:buNone/>
                      </a:pPr>
                      <a:r>
                        <a:rPr lang="en" sz="2200">
                          <a:latin typeface="Maven Pro"/>
                          <a:ea typeface="Maven Pro"/>
                          <a:cs typeface="Maven Pro"/>
                          <a:sym typeface="Maven Pro"/>
                        </a:rPr>
                        <a:t>CHANNEL</a:t>
                      </a:r>
                      <a:endParaRPr sz="2200">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Billboards, television &amp; radio</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425">
                <a:tc>
                  <a:txBody>
                    <a:bodyPr/>
                    <a:lstStyle/>
                    <a:p>
                      <a:pPr indent="0" lvl="0" marL="0" rtl="0" algn="l">
                        <a:spcBef>
                          <a:spcPts val="0"/>
                        </a:spcBef>
                        <a:spcAft>
                          <a:spcPts val="0"/>
                        </a:spcAft>
                        <a:buNone/>
                      </a:pPr>
                      <a:r>
                        <a:rPr lang="en" sz="2200">
                          <a:latin typeface="Maven Pro"/>
                          <a:ea typeface="Maven Pro"/>
                          <a:cs typeface="Maven Pro"/>
                          <a:sym typeface="Maven Pro"/>
                        </a:rPr>
                        <a:t>BUDGET</a:t>
                      </a:r>
                      <a:endParaRPr sz="2200">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2200">
                          <a:solidFill>
                            <a:schemeClr val="lt1"/>
                          </a:solidFill>
                          <a:latin typeface="Maven Pro"/>
                          <a:ea typeface="Maven Pro"/>
                          <a:cs typeface="Maven Pro"/>
                          <a:sym typeface="Maven Pro"/>
                        </a:rPr>
                        <a:t>$90,000</a:t>
                      </a:r>
                      <a:endParaRPr b="1" sz="2200">
                        <a:solidFill>
                          <a:schemeClr val="lt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12875">
                <a:tc>
                  <a:txBody>
                    <a:bodyPr/>
                    <a:lstStyle/>
                    <a:p>
                      <a:pPr indent="0" lvl="0" marL="0" rtl="0" algn="l">
                        <a:spcBef>
                          <a:spcPts val="0"/>
                        </a:spcBef>
                        <a:spcAft>
                          <a:spcPts val="0"/>
                        </a:spcAft>
                        <a:buNone/>
                      </a:pPr>
                      <a:r>
                        <a:rPr lang="en" sz="2200">
                          <a:latin typeface="Maven Pro"/>
                          <a:ea typeface="Maven Pro"/>
                          <a:cs typeface="Maven Pro"/>
                          <a:sym typeface="Maven Pro"/>
                        </a:rPr>
                        <a:t>GOALS</a:t>
                      </a:r>
                      <a:endParaRPr sz="2200">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p>
                      <a:pPr indent="-203200" lvl="0" marL="342900" rtl="0" algn="l">
                        <a:spcBef>
                          <a:spcPts val="0"/>
                        </a:spcBef>
                        <a:spcAft>
                          <a:spcPts val="0"/>
                        </a:spcAft>
                        <a:buClr>
                          <a:schemeClr val="lt1"/>
                        </a:buClr>
                        <a:buSzPts val="1400"/>
                        <a:buFont typeface="Assistant"/>
                        <a:buChar char="⬩"/>
                      </a:pPr>
                      <a:r>
                        <a:rPr lang="en">
                          <a:solidFill>
                            <a:schemeClr val="dk1"/>
                          </a:solidFill>
                          <a:latin typeface="Assistant"/>
                          <a:ea typeface="Assistant"/>
                          <a:cs typeface="Assistant"/>
                          <a:sym typeface="Assistant"/>
                        </a:rPr>
                        <a:t>You can list your goals here</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4625">
                <a:tc>
                  <a:txBody>
                    <a:bodyPr/>
                    <a:lstStyle/>
                    <a:p>
                      <a:pPr indent="0" lvl="0" marL="0" rtl="0" algn="l">
                        <a:spcBef>
                          <a:spcPts val="0"/>
                        </a:spcBef>
                        <a:spcAft>
                          <a:spcPts val="0"/>
                        </a:spcAft>
                        <a:buNone/>
                      </a:pPr>
                      <a:r>
                        <a:rPr lang="en" sz="2200">
                          <a:latin typeface="Maven Pro"/>
                          <a:ea typeface="Maven Pro"/>
                          <a:cs typeface="Maven Pro"/>
                          <a:sym typeface="Maven Pro"/>
                        </a:rPr>
                        <a:t>DESCRIPTION</a:t>
                      </a:r>
                      <a:endParaRPr sz="2200">
                        <a:latin typeface="Maven Pro"/>
                        <a:ea typeface="Maven Pro"/>
                        <a:cs typeface="Maven Pro"/>
                        <a:sym typeface="Maven Pro"/>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Venus has a beautiful name and is the second planet from the Sun</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815" name="Google Shape;815;p61"/>
          <p:cNvPicPr preferRelativeResize="0"/>
          <p:nvPr>
            <p:ph idx="2" type="pic"/>
          </p:nvPr>
        </p:nvPicPr>
        <p:blipFill rotWithShape="1">
          <a:blip r:embed="rId3">
            <a:alphaModFix/>
          </a:blip>
          <a:srcRect b="0" l="31770" r="12609" t="0"/>
          <a:stretch/>
        </p:blipFill>
        <p:spPr>
          <a:xfrm>
            <a:off x="5825288" y="1392376"/>
            <a:ext cx="2407153" cy="28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a:t>
            </a:r>
            <a:r>
              <a:rPr b="1" lang="en">
                <a:solidFill>
                  <a:schemeClr val="lt1"/>
                </a:solidFill>
              </a:rPr>
              <a:t>REACH</a:t>
            </a:r>
            <a:endParaRPr b="1">
              <a:solidFill>
                <a:schemeClr val="lt1"/>
              </a:solidFill>
            </a:endParaRPr>
          </a:p>
        </p:txBody>
      </p:sp>
      <p:sp>
        <p:nvSpPr>
          <p:cNvPr id="821" name="Google Shape;821;p62"/>
          <p:cNvSpPr txBox="1"/>
          <p:nvPr/>
        </p:nvSpPr>
        <p:spPr>
          <a:xfrm>
            <a:off x="1437287" y="1745407"/>
            <a:ext cx="19740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JUPITER</a:t>
            </a:r>
            <a:endParaRPr sz="2200">
              <a:solidFill>
                <a:schemeClr val="dk1"/>
              </a:solidFill>
              <a:latin typeface="Maven Pro"/>
              <a:ea typeface="Maven Pro"/>
              <a:cs typeface="Maven Pro"/>
              <a:sym typeface="Maven Pro"/>
            </a:endParaRPr>
          </a:p>
        </p:txBody>
      </p:sp>
      <p:sp>
        <p:nvSpPr>
          <p:cNvPr id="822" name="Google Shape;822;p62"/>
          <p:cNvSpPr txBox="1"/>
          <p:nvPr/>
        </p:nvSpPr>
        <p:spPr>
          <a:xfrm>
            <a:off x="1437287" y="1983099"/>
            <a:ext cx="197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Jupiter is the biggest planet of them all</a:t>
            </a:r>
            <a:endParaRPr>
              <a:solidFill>
                <a:schemeClr val="dk1"/>
              </a:solidFill>
              <a:latin typeface="Assistant"/>
              <a:ea typeface="Assistant"/>
              <a:cs typeface="Assistant"/>
              <a:sym typeface="Assistant"/>
            </a:endParaRPr>
          </a:p>
        </p:txBody>
      </p:sp>
      <p:sp>
        <p:nvSpPr>
          <p:cNvPr id="823" name="Google Shape;823;p62"/>
          <p:cNvSpPr txBox="1"/>
          <p:nvPr/>
        </p:nvSpPr>
        <p:spPr>
          <a:xfrm>
            <a:off x="1437287" y="3143621"/>
            <a:ext cx="19740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SATURN</a:t>
            </a:r>
            <a:endParaRPr sz="2200">
              <a:solidFill>
                <a:schemeClr val="dk1"/>
              </a:solidFill>
              <a:latin typeface="Maven Pro"/>
              <a:ea typeface="Maven Pro"/>
              <a:cs typeface="Maven Pro"/>
              <a:sym typeface="Maven Pro"/>
            </a:endParaRPr>
          </a:p>
        </p:txBody>
      </p:sp>
      <p:sp>
        <p:nvSpPr>
          <p:cNvPr id="824" name="Google Shape;824;p62"/>
          <p:cNvSpPr txBox="1"/>
          <p:nvPr/>
        </p:nvSpPr>
        <p:spPr>
          <a:xfrm>
            <a:off x="1437287" y="3381388"/>
            <a:ext cx="197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Saturn is a gas giant and has several rings</a:t>
            </a:r>
            <a:endParaRPr>
              <a:solidFill>
                <a:schemeClr val="dk1"/>
              </a:solidFill>
              <a:latin typeface="Assistant"/>
              <a:ea typeface="Assistant"/>
              <a:cs typeface="Assistant"/>
              <a:sym typeface="Assistant"/>
            </a:endParaRPr>
          </a:p>
        </p:txBody>
      </p:sp>
      <p:sp>
        <p:nvSpPr>
          <p:cNvPr id="825" name="Google Shape;825;p62"/>
          <p:cNvSpPr/>
          <p:nvPr/>
        </p:nvSpPr>
        <p:spPr>
          <a:xfrm>
            <a:off x="1096750" y="1730725"/>
            <a:ext cx="226800" cy="226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1096750" y="3148698"/>
            <a:ext cx="226800" cy="226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txBox="1"/>
          <p:nvPr/>
        </p:nvSpPr>
        <p:spPr>
          <a:xfrm>
            <a:off x="1437287" y="1378007"/>
            <a:ext cx="19740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Maven Pro"/>
                <a:ea typeface="Maven Pro"/>
                <a:cs typeface="Maven Pro"/>
                <a:sym typeface="Maven Pro"/>
              </a:rPr>
              <a:t>+2,000</a:t>
            </a:r>
            <a:endParaRPr b="1" sz="2200">
              <a:solidFill>
                <a:schemeClr val="dk1"/>
              </a:solidFill>
              <a:latin typeface="Maven Pro"/>
              <a:ea typeface="Maven Pro"/>
              <a:cs typeface="Maven Pro"/>
              <a:sym typeface="Maven Pro"/>
            </a:endParaRPr>
          </a:p>
        </p:txBody>
      </p:sp>
      <p:sp>
        <p:nvSpPr>
          <p:cNvPr id="828" name="Google Shape;828;p62"/>
          <p:cNvSpPr txBox="1"/>
          <p:nvPr/>
        </p:nvSpPr>
        <p:spPr>
          <a:xfrm>
            <a:off x="1437287" y="2776221"/>
            <a:ext cx="1974000" cy="36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Maven Pro"/>
                <a:ea typeface="Maven Pro"/>
                <a:cs typeface="Maven Pro"/>
                <a:sym typeface="Maven Pro"/>
              </a:rPr>
              <a:t>+900</a:t>
            </a:r>
            <a:endParaRPr b="1" sz="2200">
              <a:solidFill>
                <a:schemeClr val="lt1"/>
              </a:solidFill>
              <a:latin typeface="Maven Pro"/>
              <a:ea typeface="Maven Pro"/>
              <a:cs typeface="Maven Pro"/>
              <a:sym typeface="Maven Pro"/>
            </a:endParaRPr>
          </a:p>
        </p:txBody>
      </p:sp>
      <p:pic>
        <p:nvPicPr>
          <p:cNvPr id="829" name="Google Shape;829;p62" title="Chart">
            <a:hlinkClick r:id="rId3"/>
          </p:cNvPr>
          <p:cNvPicPr preferRelativeResize="0"/>
          <p:nvPr/>
        </p:nvPicPr>
        <p:blipFill>
          <a:blip r:embed="rId4">
            <a:alphaModFix/>
          </a:blip>
          <a:stretch>
            <a:fillRect/>
          </a:stretch>
        </p:blipFill>
        <p:spPr>
          <a:xfrm>
            <a:off x="3578318" y="1287468"/>
            <a:ext cx="4594201" cy="2724450"/>
          </a:xfrm>
          <a:prstGeom prst="rect">
            <a:avLst/>
          </a:prstGeom>
          <a:noFill/>
          <a:ln>
            <a:noFill/>
          </a:ln>
        </p:spPr>
      </p:pic>
      <p:sp>
        <p:nvSpPr>
          <p:cNvPr id="830" name="Google Shape;830;p62"/>
          <p:cNvSpPr txBox="1"/>
          <p:nvPr>
            <p:ph idx="4294967295" type="subTitle"/>
          </p:nvPr>
        </p:nvSpPr>
        <p:spPr>
          <a:xfrm>
            <a:off x="875100" y="4151400"/>
            <a:ext cx="73938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Follow the link in the graph to modify its data and then paste the new one here. </a:t>
            </a:r>
            <a:r>
              <a:rPr b="1" lang="en" sz="1100">
                <a:uFill>
                  <a:noFill/>
                </a:uFill>
                <a:hlinkClick r:id="rId5"/>
              </a:rPr>
              <a:t>For more info, click here</a:t>
            </a:r>
            <a:endParaRPr b="1"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a:t>
            </a:r>
            <a:r>
              <a:rPr b="1" lang="en">
                <a:solidFill>
                  <a:schemeClr val="lt1"/>
                </a:solidFill>
              </a:rPr>
              <a:t>OUTREACH</a:t>
            </a:r>
            <a:endParaRPr b="1">
              <a:solidFill>
                <a:schemeClr val="lt1"/>
              </a:solidFill>
            </a:endParaRPr>
          </a:p>
        </p:txBody>
      </p:sp>
      <p:sp>
        <p:nvSpPr>
          <p:cNvPr id="836" name="Google Shape;836;p63"/>
          <p:cNvSpPr txBox="1"/>
          <p:nvPr/>
        </p:nvSpPr>
        <p:spPr>
          <a:xfrm>
            <a:off x="713089" y="1292961"/>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MEDIA CHANNELS</a:t>
            </a:r>
            <a:endParaRPr sz="2200">
              <a:solidFill>
                <a:schemeClr val="dk1"/>
              </a:solidFill>
              <a:latin typeface="Maven Pro"/>
              <a:ea typeface="Maven Pro"/>
              <a:cs typeface="Maven Pro"/>
              <a:sym typeface="Maven Pro"/>
            </a:endParaRPr>
          </a:p>
        </p:txBody>
      </p:sp>
      <p:sp>
        <p:nvSpPr>
          <p:cNvPr id="837" name="Google Shape;837;p63"/>
          <p:cNvSpPr txBox="1"/>
          <p:nvPr/>
        </p:nvSpPr>
        <p:spPr>
          <a:xfrm>
            <a:off x="1747750" y="1733038"/>
            <a:ext cx="2388600" cy="34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chemeClr val="dk1"/>
                </a:solidFill>
                <a:latin typeface="Maven Pro"/>
                <a:ea typeface="Maven Pro"/>
                <a:cs typeface="Maven Pro"/>
                <a:sym typeface="Maven Pro"/>
              </a:rPr>
              <a:t>SOCIAL MEDIA</a:t>
            </a:r>
            <a:endParaRPr sz="1800">
              <a:solidFill>
                <a:schemeClr val="dk1"/>
              </a:solidFill>
              <a:latin typeface="Maven Pro"/>
              <a:ea typeface="Maven Pro"/>
              <a:cs typeface="Maven Pro"/>
              <a:sym typeface="Maven Pro"/>
            </a:endParaRPr>
          </a:p>
        </p:txBody>
      </p:sp>
      <p:sp>
        <p:nvSpPr>
          <p:cNvPr id="838" name="Google Shape;838;p63"/>
          <p:cNvSpPr txBox="1"/>
          <p:nvPr/>
        </p:nvSpPr>
        <p:spPr>
          <a:xfrm>
            <a:off x="1747750" y="1942476"/>
            <a:ext cx="23886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Mercury is the smallest planet in the Solar System</a:t>
            </a:r>
            <a:endParaRPr>
              <a:solidFill>
                <a:schemeClr val="dk1"/>
              </a:solidFill>
              <a:latin typeface="Assistant"/>
              <a:ea typeface="Assistant"/>
              <a:cs typeface="Assistant"/>
              <a:sym typeface="Assistant"/>
            </a:endParaRPr>
          </a:p>
        </p:txBody>
      </p:sp>
      <p:sp>
        <p:nvSpPr>
          <p:cNvPr id="839" name="Google Shape;839;p63"/>
          <p:cNvSpPr txBox="1"/>
          <p:nvPr/>
        </p:nvSpPr>
        <p:spPr>
          <a:xfrm>
            <a:off x="4571989" y="1292961"/>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200">
                <a:solidFill>
                  <a:schemeClr val="dk1"/>
                </a:solidFill>
                <a:latin typeface="Maven Pro"/>
                <a:ea typeface="Maven Pro"/>
                <a:cs typeface="Maven Pro"/>
                <a:sym typeface="Maven Pro"/>
              </a:rPr>
              <a:t>KEY MESSAGES</a:t>
            </a:r>
            <a:endParaRPr sz="2200">
              <a:solidFill>
                <a:schemeClr val="dk1"/>
              </a:solidFill>
              <a:latin typeface="Maven Pro"/>
              <a:ea typeface="Maven Pro"/>
              <a:cs typeface="Maven Pro"/>
              <a:sym typeface="Maven Pro"/>
            </a:endParaRPr>
          </a:p>
        </p:txBody>
      </p:sp>
      <p:sp>
        <p:nvSpPr>
          <p:cNvPr id="840" name="Google Shape;840;p63"/>
          <p:cNvSpPr txBox="1"/>
          <p:nvPr/>
        </p:nvSpPr>
        <p:spPr>
          <a:xfrm>
            <a:off x="4571989" y="3374820"/>
            <a:ext cx="2862300" cy="37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ven Pro"/>
                <a:ea typeface="Maven Pro"/>
                <a:cs typeface="Maven Pro"/>
                <a:sym typeface="Maven Pro"/>
              </a:rPr>
              <a:t>MAIN GOALS</a:t>
            </a:r>
            <a:endParaRPr sz="2200">
              <a:solidFill>
                <a:schemeClr val="dk1"/>
              </a:solidFill>
              <a:latin typeface="Maven Pro"/>
              <a:ea typeface="Maven Pro"/>
              <a:cs typeface="Maven Pro"/>
              <a:sym typeface="Maven Pro"/>
            </a:endParaRPr>
          </a:p>
        </p:txBody>
      </p:sp>
      <p:sp>
        <p:nvSpPr>
          <p:cNvPr id="841" name="Google Shape;841;p63"/>
          <p:cNvSpPr txBox="1"/>
          <p:nvPr/>
        </p:nvSpPr>
        <p:spPr>
          <a:xfrm>
            <a:off x="4572000" y="3702913"/>
            <a:ext cx="7980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Jupiter</a:t>
            </a:r>
            <a:endParaRPr>
              <a:solidFill>
                <a:schemeClr val="dk1"/>
              </a:solidFill>
              <a:latin typeface="Assistant"/>
              <a:ea typeface="Assistant"/>
              <a:cs typeface="Assistant"/>
              <a:sym typeface="Assistant"/>
            </a:endParaRPr>
          </a:p>
        </p:txBody>
      </p:sp>
      <p:sp>
        <p:nvSpPr>
          <p:cNvPr id="842" name="Google Shape;842;p63"/>
          <p:cNvSpPr txBox="1"/>
          <p:nvPr/>
        </p:nvSpPr>
        <p:spPr>
          <a:xfrm>
            <a:off x="7533300" y="3713641"/>
            <a:ext cx="798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b="1" lang="en">
                <a:solidFill>
                  <a:schemeClr val="lt1"/>
                </a:solidFill>
                <a:latin typeface="Maven Pro"/>
                <a:ea typeface="Maven Pro"/>
                <a:cs typeface="Maven Pro"/>
                <a:sym typeface="Maven Pro"/>
              </a:rPr>
              <a:t>57</a:t>
            </a:r>
            <a:r>
              <a:rPr b="1" lang="en">
                <a:solidFill>
                  <a:schemeClr val="lt1"/>
                </a:solidFill>
                <a:latin typeface="Maven Pro"/>
                <a:ea typeface="Maven Pro"/>
                <a:cs typeface="Maven Pro"/>
                <a:sym typeface="Maven Pro"/>
              </a:rPr>
              <a:t>%</a:t>
            </a:r>
            <a:endParaRPr b="1">
              <a:solidFill>
                <a:schemeClr val="lt1"/>
              </a:solidFill>
              <a:latin typeface="Maven Pro"/>
              <a:ea typeface="Maven Pro"/>
              <a:cs typeface="Maven Pro"/>
              <a:sym typeface="Maven Pro"/>
            </a:endParaRPr>
          </a:p>
        </p:txBody>
      </p:sp>
      <p:sp>
        <p:nvSpPr>
          <p:cNvPr id="843" name="Google Shape;843;p63"/>
          <p:cNvSpPr txBox="1"/>
          <p:nvPr/>
        </p:nvSpPr>
        <p:spPr>
          <a:xfrm>
            <a:off x="4572000" y="4062210"/>
            <a:ext cx="7980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Saturn</a:t>
            </a:r>
            <a:endParaRPr>
              <a:solidFill>
                <a:schemeClr val="dk1"/>
              </a:solidFill>
              <a:latin typeface="Assistant"/>
              <a:ea typeface="Assistant"/>
              <a:cs typeface="Assistant"/>
              <a:sym typeface="Assistant"/>
            </a:endParaRPr>
          </a:p>
        </p:txBody>
      </p:sp>
      <p:sp>
        <p:nvSpPr>
          <p:cNvPr id="844" name="Google Shape;844;p63"/>
          <p:cNvSpPr txBox="1"/>
          <p:nvPr/>
        </p:nvSpPr>
        <p:spPr>
          <a:xfrm>
            <a:off x="7533300" y="4072937"/>
            <a:ext cx="798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b="1" lang="en">
                <a:solidFill>
                  <a:schemeClr val="lt1"/>
                </a:solidFill>
                <a:latin typeface="Maven Pro"/>
                <a:ea typeface="Maven Pro"/>
                <a:cs typeface="Maven Pro"/>
                <a:sym typeface="Maven Pro"/>
              </a:rPr>
              <a:t>80%</a:t>
            </a:r>
            <a:endParaRPr b="1">
              <a:solidFill>
                <a:schemeClr val="lt1"/>
              </a:solidFill>
              <a:latin typeface="Maven Pro"/>
              <a:ea typeface="Maven Pro"/>
              <a:cs typeface="Maven Pro"/>
              <a:sym typeface="Maven Pro"/>
            </a:endParaRPr>
          </a:p>
        </p:txBody>
      </p:sp>
      <p:sp>
        <p:nvSpPr>
          <p:cNvPr id="845" name="Google Shape;845;p63"/>
          <p:cNvSpPr txBox="1"/>
          <p:nvPr/>
        </p:nvSpPr>
        <p:spPr>
          <a:xfrm>
            <a:off x="5490600" y="1795675"/>
            <a:ext cx="2712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“Venus is extremely hot, even more than Mercury”</a:t>
            </a:r>
            <a:endParaRPr>
              <a:solidFill>
                <a:schemeClr val="dk1"/>
              </a:solidFill>
              <a:latin typeface="Assistant"/>
              <a:ea typeface="Assistant"/>
              <a:cs typeface="Assistant"/>
              <a:sym typeface="Assistant"/>
            </a:endParaRPr>
          </a:p>
        </p:txBody>
      </p:sp>
      <p:sp>
        <p:nvSpPr>
          <p:cNvPr id="846" name="Google Shape;846;p63"/>
          <p:cNvSpPr txBox="1"/>
          <p:nvPr/>
        </p:nvSpPr>
        <p:spPr>
          <a:xfrm>
            <a:off x="5490600" y="2585255"/>
            <a:ext cx="2712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“Earth is the third planet from the Sun and harbors life”</a:t>
            </a:r>
            <a:endParaRPr>
              <a:solidFill>
                <a:schemeClr val="dk1"/>
              </a:solidFill>
              <a:latin typeface="Assistant"/>
              <a:ea typeface="Assistant"/>
              <a:cs typeface="Assistant"/>
              <a:sym typeface="Assistant"/>
            </a:endParaRPr>
          </a:p>
        </p:txBody>
      </p:sp>
      <p:sp>
        <p:nvSpPr>
          <p:cNvPr id="847" name="Google Shape;847;p63"/>
          <p:cNvSpPr txBox="1"/>
          <p:nvPr/>
        </p:nvSpPr>
        <p:spPr>
          <a:xfrm>
            <a:off x="1747750" y="3627988"/>
            <a:ext cx="2388600" cy="34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aven Pro"/>
                <a:ea typeface="Maven Pro"/>
                <a:cs typeface="Maven Pro"/>
                <a:sym typeface="Maven Pro"/>
              </a:rPr>
              <a:t>PRINT MEDIA</a:t>
            </a:r>
            <a:endParaRPr sz="1800">
              <a:solidFill>
                <a:schemeClr val="dk1"/>
              </a:solidFill>
              <a:latin typeface="Maven Pro"/>
              <a:ea typeface="Maven Pro"/>
              <a:cs typeface="Maven Pro"/>
              <a:sym typeface="Maven Pro"/>
            </a:endParaRPr>
          </a:p>
        </p:txBody>
      </p:sp>
      <p:sp>
        <p:nvSpPr>
          <p:cNvPr id="848" name="Google Shape;848;p63"/>
          <p:cNvSpPr txBox="1"/>
          <p:nvPr/>
        </p:nvSpPr>
        <p:spPr>
          <a:xfrm>
            <a:off x="1747750" y="3837425"/>
            <a:ext cx="23886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Neptune is the fourth-largest planet in the Solar System</a:t>
            </a:r>
            <a:endParaRPr>
              <a:solidFill>
                <a:schemeClr val="dk1"/>
              </a:solidFill>
              <a:latin typeface="Assistant"/>
              <a:ea typeface="Assistant"/>
              <a:cs typeface="Assistant"/>
              <a:sym typeface="Assistant"/>
            </a:endParaRPr>
          </a:p>
        </p:txBody>
      </p:sp>
      <p:sp>
        <p:nvSpPr>
          <p:cNvPr id="849" name="Google Shape;849;p63"/>
          <p:cNvSpPr txBox="1"/>
          <p:nvPr/>
        </p:nvSpPr>
        <p:spPr>
          <a:xfrm>
            <a:off x="1747750" y="2680488"/>
            <a:ext cx="2388600" cy="340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aven Pro"/>
                <a:ea typeface="Maven Pro"/>
                <a:cs typeface="Maven Pro"/>
                <a:sym typeface="Maven Pro"/>
              </a:rPr>
              <a:t>TELEVISION</a:t>
            </a:r>
            <a:endParaRPr sz="1800">
              <a:solidFill>
                <a:schemeClr val="dk1"/>
              </a:solidFill>
              <a:latin typeface="Maven Pro"/>
              <a:ea typeface="Maven Pro"/>
              <a:cs typeface="Maven Pro"/>
              <a:sym typeface="Maven Pro"/>
            </a:endParaRPr>
          </a:p>
        </p:txBody>
      </p:sp>
      <p:sp>
        <p:nvSpPr>
          <p:cNvPr id="850" name="Google Shape;850;p63"/>
          <p:cNvSpPr txBox="1"/>
          <p:nvPr/>
        </p:nvSpPr>
        <p:spPr>
          <a:xfrm>
            <a:off x="1747750" y="2889951"/>
            <a:ext cx="23886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Despite being red, Mars is actually a cold place</a:t>
            </a:r>
            <a:endParaRPr>
              <a:solidFill>
                <a:schemeClr val="dk1"/>
              </a:solidFill>
              <a:latin typeface="Assistant"/>
              <a:ea typeface="Assistant"/>
              <a:cs typeface="Assistant"/>
              <a:sym typeface="Assistant"/>
            </a:endParaRPr>
          </a:p>
        </p:txBody>
      </p:sp>
      <p:sp>
        <p:nvSpPr>
          <p:cNvPr id="851" name="Google Shape;851;p63"/>
          <p:cNvSpPr/>
          <p:nvPr/>
        </p:nvSpPr>
        <p:spPr>
          <a:xfrm>
            <a:off x="830825" y="1641175"/>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63"/>
          <p:cNvCxnSpPr/>
          <p:nvPr/>
        </p:nvCxnSpPr>
        <p:spPr>
          <a:xfrm>
            <a:off x="830833" y="2453875"/>
            <a:ext cx="685500" cy="0"/>
          </a:xfrm>
          <a:prstGeom prst="straightConnector1">
            <a:avLst/>
          </a:prstGeom>
          <a:noFill/>
          <a:ln cap="flat" cmpd="sng" w="9525">
            <a:solidFill>
              <a:schemeClr val="dk1"/>
            </a:solidFill>
            <a:prstDash val="solid"/>
            <a:round/>
            <a:headEnd len="med" w="med" type="none"/>
            <a:tailEnd len="med" w="med" type="none"/>
          </a:ln>
        </p:spPr>
      </p:cxnSp>
      <p:sp>
        <p:nvSpPr>
          <p:cNvPr id="853" name="Google Shape;853;p63"/>
          <p:cNvSpPr/>
          <p:nvPr/>
        </p:nvSpPr>
        <p:spPr>
          <a:xfrm>
            <a:off x="830825" y="2607900"/>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 name="Google Shape;854;p63"/>
          <p:cNvCxnSpPr/>
          <p:nvPr/>
        </p:nvCxnSpPr>
        <p:spPr>
          <a:xfrm>
            <a:off x="830833" y="3420600"/>
            <a:ext cx="685500" cy="0"/>
          </a:xfrm>
          <a:prstGeom prst="straightConnector1">
            <a:avLst/>
          </a:prstGeom>
          <a:noFill/>
          <a:ln cap="flat" cmpd="sng" w="9525">
            <a:solidFill>
              <a:schemeClr val="dk1"/>
            </a:solidFill>
            <a:prstDash val="solid"/>
            <a:round/>
            <a:headEnd len="med" w="med" type="none"/>
            <a:tailEnd len="med" w="med" type="none"/>
          </a:ln>
        </p:spPr>
      </p:cxnSp>
      <p:sp>
        <p:nvSpPr>
          <p:cNvPr id="855" name="Google Shape;855;p63"/>
          <p:cNvSpPr/>
          <p:nvPr/>
        </p:nvSpPr>
        <p:spPr>
          <a:xfrm>
            <a:off x="830825" y="3528425"/>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6" name="Google Shape;856;p63"/>
          <p:cNvCxnSpPr/>
          <p:nvPr/>
        </p:nvCxnSpPr>
        <p:spPr>
          <a:xfrm>
            <a:off x="830833" y="4341125"/>
            <a:ext cx="685500" cy="0"/>
          </a:xfrm>
          <a:prstGeom prst="straightConnector1">
            <a:avLst/>
          </a:prstGeom>
          <a:noFill/>
          <a:ln cap="flat" cmpd="sng" w="9525">
            <a:solidFill>
              <a:schemeClr val="dk1"/>
            </a:solidFill>
            <a:prstDash val="solid"/>
            <a:round/>
            <a:headEnd len="med" w="med" type="none"/>
            <a:tailEnd len="med" w="med" type="none"/>
          </a:ln>
        </p:spPr>
      </p:cxnSp>
      <p:sp>
        <p:nvSpPr>
          <p:cNvPr id="857" name="Google Shape;857;p63"/>
          <p:cNvSpPr txBox="1"/>
          <p:nvPr/>
        </p:nvSpPr>
        <p:spPr>
          <a:xfrm>
            <a:off x="4572000" y="1795675"/>
            <a:ext cx="798000" cy="503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Maven Pro"/>
                <a:ea typeface="Maven Pro"/>
                <a:cs typeface="Maven Pro"/>
                <a:sym typeface="Maven Pro"/>
              </a:rPr>
              <a:t>1</a:t>
            </a:r>
            <a:endParaRPr sz="2200">
              <a:solidFill>
                <a:schemeClr val="dk2"/>
              </a:solidFill>
              <a:latin typeface="Maven Pro"/>
              <a:ea typeface="Maven Pro"/>
              <a:cs typeface="Maven Pro"/>
              <a:sym typeface="Maven Pro"/>
            </a:endParaRPr>
          </a:p>
        </p:txBody>
      </p:sp>
      <p:sp>
        <p:nvSpPr>
          <p:cNvPr id="858" name="Google Shape;858;p63"/>
          <p:cNvSpPr txBox="1"/>
          <p:nvPr/>
        </p:nvSpPr>
        <p:spPr>
          <a:xfrm>
            <a:off x="4572000" y="2585252"/>
            <a:ext cx="798000" cy="503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Maven Pro"/>
                <a:ea typeface="Maven Pro"/>
                <a:cs typeface="Maven Pro"/>
                <a:sym typeface="Maven Pro"/>
              </a:rPr>
              <a:t>2</a:t>
            </a:r>
            <a:endParaRPr sz="2200">
              <a:solidFill>
                <a:schemeClr val="dk2"/>
              </a:solidFill>
              <a:latin typeface="Maven Pro"/>
              <a:ea typeface="Maven Pro"/>
              <a:cs typeface="Maven Pro"/>
              <a:sym typeface="Maven Pro"/>
            </a:endParaRPr>
          </a:p>
        </p:txBody>
      </p:sp>
      <p:grpSp>
        <p:nvGrpSpPr>
          <p:cNvPr id="859" name="Google Shape;859;p63"/>
          <p:cNvGrpSpPr/>
          <p:nvPr/>
        </p:nvGrpSpPr>
        <p:grpSpPr>
          <a:xfrm>
            <a:off x="5447948" y="3855498"/>
            <a:ext cx="2085317" cy="158457"/>
            <a:chOff x="2798050" y="3295500"/>
            <a:chExt cx="836100" cy="150926"/>
          </a:xfrm>
        </p:grpSpPr>
        <p:sp>
          <p:nvSpPr>
            <p:cNvPr id="860" name="Google Shape;860;p63"/>
            <p:cNvSpPr/>
            <p:nvPr/>
          </p:nvSpPr>
          <p:spPr>
            <a:xfrm>
              <a:off x="2798050" y="3295500"/>
              <a:ext cx="836100" cy="15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3"/>
            <p:cNvSpPr/>
            <p:nvPr/>
          </p:nvSpPr>
          <p:spPr>
            <a:xfrm>
              <a:off x="2798060" y="3295526"/>
              <a:ext cx="506400" cy="150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63"/>
          <p:cNvGrpSpPr/>
          <p:nvPr/>
        </p:nvGrpSpPr>
        <p:grpSpPr>
          <a:xfrm>
            <a:off x="5447948" y="4203448"/>
            <a:ext cx="2085317" cy="158457"/>
            <a:chOff x="2798050" y="3295500"/>
            <a:chExt cx="836100" cy="150926"/>
          </a:xfrm>
        </p:grpSpPr>
        <p:sp>
          <p:nvSpPr>
            <p:cNvPr id="863" name="Google Shape;863;p63"/>
            <p:cNvSpPr/>
            <p:nvPr/>
          </p:nvSpPr>
          <p:spPr>
            <a:xfrm>
              <a:off x="2798050" y="3295500"/>
              <a:ext cx="836100" cy="15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3"/>
            <p:cNvSpPr/>
            <p:nvPr/>
          </p:nvSpPr>
          <p:spPr>
            <a:xfrm>
              <a:off x="2798061" y="3295526"/>
              <a:ext cx="659400" cy="150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63"/>
          <p:cNvGrpSpPr/>
          <p:nvPr/>
        </p:nvGrpSpPr>
        <p:grpSpPr>
          <a:xfrm>
            <a:off x="1003960" y="1868774"/>
            <a:ext cx="339220" cy="339238"/>
            <a:chOff x="864491" y="1723250"/>
            <a:chExt cx="397866" cy="397887"/>
          </a:xfrm>
        </p:grpSpPr>
        <p:sp>
          <p:nvSpPr>
            <p:cNvPr id="866" name="Google Shape;866;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63"/>
          <p:cNvGrpSpPr/>
          <p:nvPr/>
        </p:nvGrpSpPr>
        <p:grpSpPr>
          <a:xfrm>
            <a:off x="1003973" y="3742807"/>
            <a:ext cx="339205" cy="339205"/>
            <a:chOff x="5049725" y="249400"/>
            <a:chExt cx="481825" cy="481825"/>
          </a:xfrm>
        </p:grpSpPr>
        <p:sp>
          <p:nvSpPr>
            <p:cNvPr id="870" name="Google Shape;870;p6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6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 name="Google Shape;872;p63"/>
          <p:cNvGrpSpPr/>
          <p:nvPr/>
        </p:nvGrpSpPr>
        <p:grpSpPr>
          <a:xfrm>
            <a:off x="1003973" y="2832145"/>
            <a:ext cx="339205" cy="317997"/>
            <a:chOff x="5049725" y="2635825"/>
            <a:chExt cx="481825" cy="451700"/>
          </a:xfrm>
        </p:grpSpPr>
        <p:sp>
          <p:nvSpPr>
            <p:cNvPr id="873" name="Google Shape;873;p6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6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6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idx="9" type="title"/>
          </p:nvPr>
        </p:nvSpPr>
        <p:spPr>
          <a:xfrm>
            <a:off x="884025" y="2480900"/>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1" name="Google Shape;241;p37"/>
          <p:cNvSpPr txBox="1"/>
          <p:nvPr>
            <p:ph idx="8" type="title"/>
          </p:nvPr>
        </p:nvSpPr>
        <p:spPr>
          <a:xfrm>
            <a:off x="884025" y="1448300"/>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2" name="Google Shape;242;p37"/>
          <p:cNvSpPr txBox="1"/>
          <p:nvPr>
            <p:ph idx="13" type="title"/>
          </p:nvPr>
        </p:nvSpPr>
        <p:spPr>
          <a:xfrm>
            <a:off x="4734200" y="1448300"/>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3" name="Google Shape;243;p37"/>
          <p:cNvSpPr txBox="1"/>
          <p:nvPr>
            <p:ph idx="14" type="title"/>
          </p:nvPr>
        </p:nvSpPr>
        <p:spPr>
          <a:xfrm>
            <a:off x="4734200" y="2480900"/>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4" name="Google Shape;244;p37"/>
          <p:cNvSpPr txBox="1"/>
          <p:nvPr>
            <p:ph idx="15"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b="1" lang="en">
                <a:solidFill>
                  <a:schemeClr val="lt1"/>
                </a:solidFill>
              </a:rPr>
              <a:t>CONTENTS</a:t>
            </a:r>
            <a:endParaRPr b="1">
              <a:solidFill>
                <a:schemeClr val="lt1"/>
              </a:solidFill>
            </a:endParaRPr>
          </a:p>
        </p:txBody>
      </p:sp>
      <p:sp>
        <p:nvSpPr>
          <p:cNvPr id="245" name="Google Shape;245;p37"/>
          <p:cNvSpPr txBox="1"/>
          <p:nvPr>
            <p:ph type="title"/>
          </p:nvPr>
        </p:nvSpPr>
        <p:spPr>
          <a:xfrm>
            <a:off x="1741726" y="1522475"/>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246" name="Google Shape;246;p37"/>
          <p:cNvSpPr txBox="1"/>
          <p:nvPr>
            <p:ph idx="1" type="subTitle"/>
          </p:nvPr>
        </p:nvSpPr>
        <p:spPr>
          <a:xfrm>
            <a:off x="1741725" y="1765548"/>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7" name="Google Shape;247;p37"/>
          <p:cNvSpPr txBox="1"/>
          <p:nvPr>
            <p:ph idx="2" type="title"/>
          </p:nvPr>
        </p:nvSpPr>
        <p:spPr>
          <a:xfrm>
            <a:off x="5595075" y="1522475"/>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248" name="Google Shape;248;p37"/>
          <p:cNvSpPr txBox="1"/>
          <p:nvPr>
            <p:ph idx="3" type="subTitle"/>
          </p:nvPr>
        </p:nvSpPr>
        <p:spPr>
          <a:xfrm>
            <a:off x="5595077" y="1765548"/>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9" name="Google Shape;249;p37"/>
          <p:cNvSpPr txBox="1"/>
          <p:nvPr>
            <p:ph idx="4" type="title"/>
          </p:nvPr>
        </p:nvSpPr>
        <p:spPr>
          <a:xfrm>
            <a:off x="1741726" y="2555083"/>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MK ANALYSIS</a:t>
            </a:r>
            <a:endParaRPr/>
          </a:p>
        </p:txBody>
      </p:sp>
      <p:sp>
        <p:nvSpPr>
          <p:cNvPr id="250" name="Google Shape;250;p37"/>
          <p:cNvSpPr txBox="1"/>
          <p:nvPr>
            <p:ph idx="5" type="subTitle"/>
          </p:nvPr>
        </p:nvSpPr>
        <p:spPr>
          <a:xfrm>
            <a:off x="1741725" y="2798175"/>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1" name="Google Shape;251;p37"/>
          <p:cNvSpPr txBox="1"/>
          <p:nvPr>
            <p:ph idx="6" type="title"/>
          </p:nvPr>
        </p:nvSpPr>
        <p:spPr>
          <a:xfrm>
            <a:off x="5595075" y="2555083"/>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252" name="Google Shape;252;p37"/>
          <p:cNvSpPr txBox="1"/>
          <p:nvPr>
            <p:ph idx="7" type="subTitle"/>
          </p:nvPr>
        </p:nvSpPr>
        <p:spPr>
          <a:xfrm>
            <a:off x="5595077" y="2798175"/>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3" name="Google Shape;253;p37"/>
          <p:cNvSpPr txBox="1"/>
          <p:nvPr>
            <p:ph idx="16" type="title"/>
          </p:nvPr>
        </p:nvSpPr>
        <p:spPr>
          <a:xfrm>
            <a:off x="1741726" y="3587708"/>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&amp; STRATEGY</a:t>
            </a:r>
            <a:endParaRPr/>
          </a:p>
        </p:txBody>
      </p:sp>
      <p:sp>
        <p:nvSpPr>
          <p:cNvPr id="254" name="Google Shape;254;p37"/>
          <p:cNvSpPr txBox="1"/>
          <p:nvPr>
            <p:ph idx="17" type="subTitle"/>
          </p:nvPr>
        </p:nvSpPr>
        <p:spPr>
          <a:xfrm>
            <a:off x="1741725" y="3830800"/>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255" name="Google Shape;255;p37"/>
          <p:cNvSpPr txBox="1"/>
          <p:nvPr>
            <p:ph idx="18" type="title"/>
          </p:nvPr>
        </p:nvSpPr>
        <p:spPr>
          <a:xfrm>
            <a:off x="5595075" y="3587708"/>
            <a:ext cx="2664900" cy="3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KPI OVERVIEW</a:t>
            </a:r>
            <a:endParaRPr/>
          </a:p>
        </p:txBody>
      </p:sp>
      <p:sp>
        <p:nvSpPr>
          <p:cNvPr id="256" name="Google Shape;256;p37"/>
          <p:cNvSpPr txBox="1"/>
          <p:nvPr>
            <p:ph idx="19" type="subTitle"/>
          </p:nvPr>
        </p:nvSpPr>
        <p:spPr>
          <a:xfrm>
            <a:off x="5595077" y="3830800"/>
            <a:ext cx="26649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257" name="Google Shape;257;p37"/>
          <p:cNvSpPr txBox="1"/>
          <p:nvPr>
            <p:ph idx="20" type="title"/>
          </p:nvPr>
        </p:nvSpPr>
        <p:spPr>
          <a:xfrm>
            <a:off x="884025" y="3513375"/>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8" name="Google Shape;258;p37"/>
          <p:cNvSpPr txBox="1"/>
          <p:nvPr>
            <p:ph idx="21" type="title"/>
          </p:nvPr>
        </p:nvSpPr>
        <p:spPr>
          <a:xfrm>
            <a:off x="4734200" y="3513375"/>
            <a:ext cx="8577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cxnSp>
        <p:nvCxnSpPr>
          <p:cNvPr id="259" name="Google Shape;259;p37"/>
          <p:cNvCxnSpPr/>
          <p:nvPr/>
        </p:nvCxnSpPr>
        <p:spPr>
          <a:xfrm>
            <a:off x="1039425" y="2214625"/>
            <a:ext cx="546900" cy="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37"/>
          <p:cNvCxnSpPr/>
          <p:nvPr/>
        </p:nvCxnSpPr>
        <p:spPr>
          <a:xfrm>
            <a:off x="1039425" y="3247100"/>
            <a:ext cx="546900" cy="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37"/>
          <p:cNvCxnSpPr/>
          <p:nvPr/>
        </p:nvCxnSpPr>
        <p:spPr>
          <a:xfrm>
            <a:off x="1039425" y="4279600"/>
            <a:ext cx="546900" cy="0"/>
          </a:xfrm>
          <a:prstGeom prst="straightConnector1">
            <a:avLst/>
          </a:prstGeom>
          <a:noFill/>
          <a:ln cap="flat" cmpd="sng" w="9525">
            <a:solidFill>
              <a:schemeClr val="dk1"/>
            </a:solidFill>
            <a:prstDash val="solid"/>
            <a:round/>
            <a:headEnd len="med" w="med" type="none"/>
            <a:tailEnd len="med" w="med" type="none"/>
          </a:ln>
        </p:spPr>
      </p:cxnSp>
      <p:cxnSp>
        <p:nvCxnSpPr>
          <p:cNvPr id="262" name="Google Shape;262;p37"/>
          <p:cNvCxnSpPr/>
          <p:nvPr/>
        </p:nvCxnSpPr>
        <p:spPr>
          <a:xfrm>
            <a:off x="4889600" y="2214625"/>
            <a:ext cx="5469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7"/>
          <p:cNvCxnSpPr/>
          <p:nvPr/>
        </p:nvCxnSpPr>
        <p:spPr>
          <a:xfrm>
            <a:off x="4889600" y="3247100"/>
            <a:ext cx="5469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37"/>
          <p:cNvCxnSpPr/>
          <p:nvPr/>
        </p:nvCxnSpPr>
        <p:spPr>
          <a:xfrm>
            <a:off x="4889600" y="4279600"/>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t>
            </a:r>
            <a:r>
              <a:rPr b="1" lang="en">
                <a:solidFill>
                  <a:schemeClr val="lt1"/>
                </a:solidFill>
              </a:rPr>
              <a:t>ALLOCATION</a:t>
            </a:r>
            <a:endParaRPr b="1">
              <a:solidFill>
                <a:schemeClr val="lt1"/>
              </a:solidFill>
            </a:endParaRPr>
          </a:p>
        </p:txBody>
      </p:sp>
      <p:graphicFrame>
        <p:nvGraphicFramePr>
          <p:cNvPr id="881" name="Google Shape;881;p64"/>
          <p:cNvGraphicFramePr/>
          <p:nvPr/>
        </p:nvGraphicFramePr>
        <p:xfrm>
          <a:off x="1067861" y="1532913"/>
          <a:ext cx="3000000" cy="3000000"/>
        </p:xfrm>
        <a:graphic>
          <a:graphicData uri="http://schemas.openxmlformats.org/drawingml/2006/table">
            <a:tbl>
              <a:tblPr>
                <a:noFill/>
                <a:tableStyleId>{0086DC5E-03A3-4AE3-A709-2572DEA30C3E}</a:tableStyleId>
              </a:tblPr>
              <a:tblGrid>
                <a:gridCol w="1885125"/>
                <a:gridCol w="1168300"/>
                <a:gridCol w="2247125"/>
                <a:gridCol w="1707725"/>
              </a:tblGrid>
              <a:tr h="535925">
                <a:tc>
                  <a:txBody>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ITEMS</a:t>
                      </a:r>
                      <a:endParaRPr sz="2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QTY.</a:t>
                      </a:r>
                      <a:endParaRPr sz="2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PRICE</a:t>
                      </a:r>
                      <a:endParaRPr sz="2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TOTAL</a:t>
                      </a:r>
                      <a:endParaRPr sz="2200">
                        <a:solidFill>
                          <a:schemeClr val="dk1"/>
                        </a:solidFill>
                        <a:latin typeface="Maven Pro"/>
                        <a:ea typeface="Maven Pro"/>
                        <a:cs typeface="Maven Pro"/>
                        <a:sym typeface="Maven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875">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Venus</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10</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$200K</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$2M</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875">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Mars</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90</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$100K</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$9M</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875">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Jupiter</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80</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$200K</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$16M</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875">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Saturn</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50</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$300K</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$15M</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1875">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Neptune</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40</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$200K</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$8M</a:t>
                      </a:r>
                      <a:endParaRPr>
                        <a:solidFill>
                          <a:schemeClr val="dk1"/>
                        </a:solidFill>
                        <a:latin typeface="Assistant"/>
                        <a:ea typeface="Assistant"/>
                        <a:cs typeface="Assistant"/>
                        <a:sym typeface="Assistan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5"/>
          <p:cNvSpPr txBox="1"/>
          <p:nvPr>
            <p:ph idx="4" type="subTitle"/>
          </p:nvPr>
        </p:nvSpPr>
        <p:spPr>
          <a:xfrm>
            <a:off x="937700" y="3950100"/>
            <a:ext cx="2175300" cy="4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887" name="Google Shape;887;p65"/>
          <p:cNvSpPr txBox="1"/>
          <p:nvPr>
            <p:ph idx="5" type="subTitle"/>
          </p:nvPr>
        </p:nvSpPr>
        <p:spPr>
          <a:xfrm>
            <a:off x="3477488" y="3950100"/>
            <a:ext cx="2175300" cy="4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888" name="Google Shape;888;p65"/>
          <p:cNvSpPr txBox="1"/>
          <p:nvPr>
            <p:ph idx="6" type="subTitle"/>
          </p:nvPr>
        </p:nvSpPr>
        <p:spPr>
          <a:xfrm>
            <a:off x="6031138" y="3950100"/>
            <a:ext cx="2175300" cy="4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BILLY BONES</a:t>
            </a:r>
            <a:endParaRPr/>
          </a:p>
        </p:txBody>
      </p:sp>
      <p:sp>
        <p:nvSpPr>
          <p:cNvPr id="889" name="Google Shape;889;p6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b="1" lang="en">
                <a:solidFill>
                  <a:schemeClr val="lt1"/>
                </a:solidFill>
              </a:rPr>
              <a:t>TEAM</a:t>
            </a:r>
            <a:endParaRPr b="1">
              <a:solidFill>
                <a:schemeClr val="lt1"/>
              </a:solidFill>
            </a:endParaRPr>
          </a:p>
        </p:txBody>
      </p:sp>
      <p:sp>
        <p:nvSpPr>
          <p:cNvPr id="890" name="Google Shape;890;p65"/>
          <p:cNvSpPr txBox="1"/>
          <p:nvPr>
            <p:ph idx="1" type="subTitle"/>
          </p:nvPr>
        </p:nvSpPr>
        <p:spPr>
          <a:xfrm>
            <a:off x="937700" y="3322700"/>
            <a:ext cx="21753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91" name="Google Shape;891;p65"/>
          <p:cNvSpPr txBox="1"/>
          <p:nvPr>
            <p:ph idx="2" type="subTitle"/>
          </p:nvPr>
        </p:nvSpPr>
        <p:spPr>
          <a:xfrm>
            <a:off x="3484422" y="3322700"/>
            <a:ext cx="21753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92" name="Google Shape;892;p65"/>
          <p:cNvSpPr txBox="1"/>
          <p:nvPr>
            <p:ph idx="3" type="subTitle"/>
          </p:nvPr>
        </p:nvSpPr>
        <p:spPr>
          <a:xfrm>
            <a:off x="6031150" y="3322700"/>
            <a:ext cx="21753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893" name="Google Shape;893;p65"/>
          <p:cNvPicPr preferRelativeResize="0"/>
          <p:nvPr/>
        </p:nvPicPr>
        <p:blipFill rotWithShape="1">
          <a:blip r:embed="rId3">
            <a:alphaModFix/>
          </a:blip>
          <a:srcRect b="52074" l="61176" r="12394" t="10545"/>
          <a:stretch/>
        </p:blipFill>
        <p:spPr>
          <a:xfrm>
            <a:off x="1318158" y="1565863"/>
            <a:ext cx="1414500" cy="1414500"/>
          </a:xfrm>
          <a:prstGeom prst="rect">
            <a:avLst/>
          </a:prstGeom>
          <a:noFill/>
          <a:ln>
            <a:noFill/>
          </a:ln>
        </p:spPr>
      </p:pic>
      <p:pic>
        <p:nvPicPr>
          <p:cNvPr id="894" name="Google Shape;894;p65"/>
          <p:cNvPicPr preferRelativeResize="0"/>
          <p:nvPr/>
        </p:nvPicPr>
        <p:blipFill rotWithShape="1">
          <a:blip r:embed="rId3">
            <a:alphaModFix/>
          </a:blip>
          <a:srcRect b="52016" l="11992" r="62317" t="11646"/>
          <a:stretch/>
        </p:blipFill>
        <p:spPr>
          <a:xfrm>
            <a:off x="3857908" y="1565863"/>
            <a:ext cx="1414500" cy="1414500"/>
          </a:xfrm>
          <a:prstGeom prst="rect">
            <a:avLst/>
          </a:prstGeom>
          <a:noFill/>
          <a:ln>
            <a:noFill/>
          </a:ln>
        </p:spPr>
      </p:pic>
      <p:pic>
        <p:nvPicPr>
          <p:cNvPr id="895" name="Google Shape;895;p65"/>
          <p:cNvPicPr preferRelativeResize="0"/>
          <p:nvPr/>
        </p:nvPicPr>
        <p:blipFill rotWithShape="1">
          <a:blip r:embed="rId3">
            <a:alphaModFix/>
          </a:blip>
          <a:srcRect b="12107" l="12011" r="61559" t="50512"/>
          <a:stretch/>
        </p:blipFill>
        <p:spPr>
          <a:xfrm>
            <a:off x="6397658" y="1565863"/>
            <a:ext cx="1414500" cy="141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901" name="Google Shape;901;p66"/>
          <p:cNvSpPr txBox="1"/>
          <p:nvPr/>
        </p:nvSpPr>
        <p:spPr>
          <a:xfrm>
            <a:off x="4638161" y="3337688"/>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VENUS</a:t>
            </a:r>
            <a:endParaRPr sz="2200">
              <a:solidFill>
                <a:schemeClr val="dk1"/>
              </a:solidFill>
              <a:latin typeface="Maven Pro"/>
              <a:ea typeface="Maven Pro"/>
              <a:cs typeface="Maven Pro"/>
              <a:sym typeface="Maven Pro"/>
            </a:endParaRPr>
          </a:p>
        </p:txBody>
      </p:sp>
      <p:sp>
        <p:nvSpPr>
          <p:cNvPr id="902" name="Google Shape;902;p66"/>
          <p:cNvSpPr txBox="1"/>
          <p:nvPr/>
        </p:nvSpPr>
        <p:spPr>
          <a:xfrm>
            <a:off x="4638162" y="3744950"/>
            <a:ext cx="16911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It’s the second planet from the Sun</a:t>
            </a:r>
            <a:endParaRPr>
              <a:solidFill>
                <a:schemeClr val="dk1"/>
              </a:solidFill>
              <a:latin typeface="Assistant"/>
              <a:ea typeface="Assistant"/>
              <a:cs typeface="Assistant"/>
              <a:sym typeface="Assistant"/>
            </a:endParaRPr>
          </a:p>
        </p:txBody>
      </p:sp>
      <p:sp>
        <p:nvSpPr>
          <p:cNvPr id="903" name="Google Shape;903;p66"/>
          <p:cNvSpPr txBox="1"/>
          <p:nvPr/>
        </p:nvSpPr>
        <p:spPr>
          <a:xfrm>
            <a:off x="991318" y="3337688"/>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NEPTUNE</a:t>
            </a:r>
            <a:endParaRPr sz="2200">
              <a:solidFill>
                <a:schemeClr val="dk1"/>
              </a:solidFill>
              <a:latin typeface="Maven Pro"/>
              <a:ea typeface="Maven Pro"/>
              <a:cs typeface="Maven Pro"/>
              <a:sym typeface="Maven Pro"/>
            </a:endParaRPr>
          </a:p>
        </p:txBody>
      </p:sp>
      <p:sp>
        <p:nvSpPr>
          <p:cNvPr id="904" name="Google Shape;904;p66"/>
          <p:cNvSpPr txBox="1"/>
          <p:nvPr/>
        </p:nvSpPr>
        <p:spPr>
          <a:xfrm>
            <a:off x="991313" y="3744950"/>
            <a:ext cx="16911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It’s the farthest planet from the Sun</a:t>
            </a:r>
            <a:endParaRPr>
              <a:solidFill>
                <a:schemeClr val="dk1"/>
              </a:solidFill>
              <a:latin typeface="Assistant"/>
              <a:ea typeface="Assistant"/>
              <a:cs typeface="Assistant"/>
              <a:sym typeface="Assistant"/>
            </a:endParaRPr>
          </a:p>
        </p:txBody>
      </p:sp>
      <p:sp>
        <p:nvSpPr>
          <p:cNvPr id="905" name="Google Shape;905;p66"/>
          <p:cNvSpPr txBox="1"/>
          <p:nvPr/>
        </p:nvSpPr>
        <p:spPr>
          <a:xfrm>
            <a:off x="6461588" y="3337698"/>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JUPITER</a:t>
            </a:r>
            <a:endParaRPr sz="2200">
              <a:solidFill>
                <a:schemeClr val="dk1"/>
              </a:solidFill>
              <a:latin typeface="Maven Pro"/>
              <a:ea typeface="Maven Pro"/>
              <a:cs typeface="Maven Pro"/>
              <a:sym typeface="Maven Pro"/>
            </a:endParaRPr>
          </a:p>
        </p:txBody>
      </p:sp>
      <p:sp>
        <p:nvSpPr>
          <p:cNvPr id="906" name="Google Shape;906;p66"/>
          <p:cNvSpPr txBox="1"/>
          <p:nvPr/>
        </p:nvSpPr>
        <p:spPr>
          <a:xfrm>
            <a:off x="6461588" y="3744975"/>
            <a:ext cx="16911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It’</a:t>
            </a:r>
            <a:r>
              <a:rPr lang="en">
                <a:solidFill>
                  <a:schemeClr val="dk1"/>
                </a:solidFill>
                <a:latin typeface="Assistant"/>
                <a:ea typeface="Assistant"/>
                <a:cs typeface="Assistant"/>
                <a:sym typeface="Assistant"/>
              </a:rPr>
              <a:t>s the biggest planet of them all</a:t>
            </a:r>
            <a:endParaRPr>
              <a:solidFill>
                <a:schemeClr val="dk1"/>
              </a:solidFill>
              <a:latin typeface="Assistant"/>
              <a:ea typeface="Assistant"/>
              <a:cs typeface="Assistant"/>
              <a:sym typeface="Assistant"/>
            </a:endParaRPr>
          </a:p>
        </p:txBody>
      </p:sp>
      <p:sp>
        <p:nvSpPr>
          <p:cNvPr id="907" name="Google Shape;907;p66"/>
          <p:cNvSpPr txBox="1"/>
          <p:nvPr/>
        </p:nvSpPr>
        <p:spPr>
          <a:xfrm>
            <a:off x="2814739" y="3337701"/>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MERCURY</a:t>
            </a:r>
            <a:endParaRPr sz="2200">
              <a:solidFill>
                <a:schemeClr val="dk1"/>
              </a:solidFill>
              <a:latin typeface="Maven Pro"/>
              <a:ea typeface="Maven Pro"/>
              <a:cs typeface="Maven Pro"/>
              <a:sym typeface="Maven Pro"/>
            </a:endParaRPr>
          </a:p>
        </p:txBody>
      </p:sp>
      <p:sp>
        <p:nvSpPr>
          <p:cNvPr id="908" name="Google Shape;908;p66"/>
          <p:cNvSpPr txBox="1"/>
          <p:nvPr/>
        </p:nvSpPr>
        <p:spPr>
          <a:xfrm>
            <a:off x="2814738" y="3744975"/>
            <a:ext cx="16911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It’s the closest planet to the Sun</a:t>
            </a:r>
            <a:endParaRPr>
              <a:solidFill>
                <a:schemeClr val="dk1"/>
              </a:solidFill>
              <a:latin typeface="Assistant"/>
              <a:ea typeface="Assistant"/>
              <a:cs typeface="Assistant"/>
              <a:sym typeface="Assistant"/>
            </a:endParaRPr>
          </a:p>
        </p:txBody>
      </p:sp>
      <p:sp>
        <p:nvSpPr>
          <p:cNvPr id="909" name="Google Shape;909;p66"/>
          <p:cNvSpPr txBox="1"/>
          <p:nvPr/>
        </p:nvSpPr>
        <p:spPr>
          <a:xfrm>
            <a:off x="4638161" y="151841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Maven Pro"/>
                <a:ea typeface="Maven Pro"/>
                <a:cs typeface="Maven Pro"/>
                <a:sym typeface="Maven Pro"/>
              </a:rPr>
              <a:t>PHASE 3</a:t>
            </a:r>
            <a:endParaRPr sz="2200">
              <a:solidFill>
                <a:schemeClr val="dk1"/>
              </a:solidFill>
              <a:latin typeface="Maven Pro"/>
              <a:ea typeface="Maven Pro"/>
              <a:cs typeface="Maven Pro"/>
              <a:sym typeface="Maven Pro"/>
            </a:endParaRPr>
          </a:p>
        </p:txBody>
      </p:sp>
      <p:sp>
        <p:nvSpPr>
          <p:cNvPr id="910" name="Google Shape;910;p66"/>
          <p:cNvSpPr txBox="1"/>
          <p:nvPr/>
        </p:nvSpPr>
        <p:spPr>
          <a:xfrm>
            <a:off x="991318" y="151841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ven Pro"/>
                <a:ea typeface="Maven Pro"/>
                <a:cs typeface="Maven Pro"/>
                <a:sym typeface="Maven Pro"/>
              </a:rPr>
              <a:t>PHASE 1</a:t>
            </a:r>
            <a:endParaRPr sz="2200">
              <a:solidFill>
                <a:schemeClr val="dk1"/>
              </a:solidFill>
              <a:latin typeface="Maven Pro"/>
              <a:ea typeface="Maven Pro"/>
              <a:cs typeface="Maven Pro"/>
              <a:sym typeface="Maven Pro"/>
            </a:endParaRPr>
          </a:p>
        </p:txBody>
      </p:sp>
      <p:sp>
        <p:nvSpPr>
          <p:cNvPr id="911" name="Google Shape;911;p66"/>
          <p:cNvSpPr txBox="1"/>
          <p:nvPr/>
        </p:nvSpPr>
        <p:spPr>
          <a:xfrm>
            <a:off x="6461588" y="151842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Maven Pro"/>
                <a:ea typeface="Maven Pro"/>
                <a:cs typeface="Maven Pro"/>
                <a:sym typeface="Maven Pro"/>
              </a:rPr>
              <a:t>PHASE 4</a:t>
            </a:r>
            <a:endParaRPr sz="2200">
              <a:solidFill>
                <a:schemeClr val="dk1"/>
              </a:solidFill>
              <a:latin typeface="Maven Pro"/>
              <a:ea typeface="Maven Pro"/>
              <a:cs typeface="Maven Pro"/>
              <a:sym typeface="Maven Pro"/>
            </a:endParaRPr>
          </a:p>
        </p:txBody>
      </p:sp>
      <p:sp>
        <p:nvSpPr>
          <p:cNvPr id="912" name="Google Shape;912;p66"/>
          <p:cNvSpPr txBox="1"/>
          <p:nvPr/>
        </p:nvSpPr>
        <p:spPr>
          <a:xfrm>
            <a:off x="2814739" y="1518426"/>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Maven Pro"/>
                <a:ea typeface="Maven Pro"/>
                <a:cs typeface="Maven Pro"/>
                <a:sym typeface="Maven Pro"/>
              </a:rPr>
              <a:t>PHASE 2</a:t>
            </a:r>
            <a:endParaRPr sz="2200">
              <a:solidFill>
                <a:schemeClr val="dk1"/>
              </a:solidFill>
              <a:latin typeface="Maven Pro"/>
              <a:ea typeface="Maven Pro"/>
              <a:cs typeface="Maven Pro"/>
              <a:sym typeface="Maven Pro"/>
            </a:endParaRPr>
          </a:p>
        </p:txBody>
      </p:sp>
      <p:sp>
        <p:nvSpPr>
          <p:cNvPr id="913" name="Google Shape;913;p66"/>
          <p:cNvSpPr/>
          <p:nvPr/>
        </p:nvSpPr>
        <p:spPr>
          <a:xfrm>
            <a:off x="1494125" y="2034037"/>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4" name="Google Shape;914;p66"/>
          <p:cNvCxnSpPr/>
          <p:nvPr/>
        </p:nvCxnSpPr>
        <p:spPr>
          <a:xfrm>
            <a:off x="1494133" y="2846737"/>
            <a:ext cx="685500" cy="0"/>
          </a:xfrm>
          <a:prstGeom prst="straightConnector1">
            <a:avLst/>
          </a:prstGeom>
          <a:noFill/>
          <a:ln cap="flat" cmpd="sng" w="9525">
            <a:solidFill>
              <a:schemeClr val="dk1"/>
            </a:solidFill>
            <a:prstDash val="solid"/>
            <a:round/>
            <a:headEnd len="med" w="med" type="none"/>
            <a:tailEnd len="med" w="med" type="none"/>
          </a:ln>
        </p:spPr>
      </p:cxnSp>
      <p:sp>
        <p:nvSpPr>
          <p:cNvPr id="915" name="Google Shape;915;p66"/>
          <p:cNvSpPr/>
          <p:nvPr/>
        </p:nvSpPr>
        <p:spPr>
          <a:xfrm>
            <a:off x="3317550" y="2034037"/>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6" name="Google Shape;916;p66"/>
          <p:cNvCxnSpPr/>
          <p:nvPr/>
        </p:nvCxnSpPr>
        <p:spPr>
          <a:xfrm>
            <a:off x="3317558" y="2846737"/>
            <a:ext cx="685500" cy="0"/>
          </a:xfrm>
          <a:prstGeom prst="straightConnector1">
            <a:avLst/>
          </a:prstGeom>
          <a:noFill/>
          <a:ln cap="flat" cmpd="sng" w="9525">
            <a:solidFill>
              <a:schemeClr val="dk1"/>
            </a:solidFill>
            <a:prstDash val="solid"/>
            <a:round/>
            <a:headEnd len="med" w="med" type="none"/>
            <a:tailEnd len="med" w="med" type="none"/>
          </a:ln>
        </p:spPr>
      </p:cxnSp>
      <p:sp>
        <p:nvSpPr>
          <p:cNvPr id="917" name="Google Shape;917;p66"/>
          <p:cNvSpPr/>
          <p:nvPr/>
        </p:nvSpPr>
        <p:spPr>
          <a:xfrm>
            <a:off x="5140975" y="2034037"/>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8" name="Google Shape;918;p66"/>
          <p:cNvCxnSpPr/>
          <p:nvPr/>
        </p:nvCxnSpPr>
        <p:spPr>
          <a:xfrm>
            <a:off x="5140983" y="2846737"/>
            <a:ext cx="685500" cy="0"/>
          </a:xfrm>
          <a:prstGeom prst="straightConnector1">
            <a:avLst/>
          </a:prstGeom>
          <a:noFill/>
          <a:ln cap="flat" cmpd="sng" w="9525">
            <a:solidFill>
              <a:schemeClr val="dk1"/>
            </a:solidFill>
            <a:prstDash val="solid"/>
            <a:round/>
            <a:headEnd len="med" w="med" type="none"/>
            <a:tailEnd len="med" w="med" type="none"/>
          </a:ln>
        </p:spPr>
      </p:cxnSp>
      <p:sp>
        <p:nvSpPr>
          <p:cNvPr id="919" name="Google Shape;919;p66"/>
          <p:cNvSpPr/>
          <p:nvPr/>
        </p:nvSpPr>
        <p:spPr>
          <a:xfrm>
            <a:off x="6964400" y="2034037"/>
            <a:ext cx="685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66"/>
          <p:cNvCxnSpPr/>
          <p:nvPr/>
        </p:nvCxnSpPr>
        <p:spPr>
          <a:xfrm>
            <a:off x="6964408" y="2846737"/>
            <a:ext cx="685500" cy="0"/>
          </a:xfrm>
          <a:prstGeom prst="straightConnector1">
            <a:avLst/>
          </a:prstGeom>
          <a:noFill/>
          <a:ln cap="flat" cmpd="sng" w="9525">
            <a:solidFill>
              <a:schemeClr val="dk1"/>
            </a:solidFill>
            <a:prstDash val="solid"/>
            <a:round/>
            <a:headEnd len="med" w="med" type="none"/>
            <a:tailEnd len="med" w="med" type="none"/>
          </a:ln>
        </p:spPr>
      </p:cxnSp>
      <p:cxnSp>
        <p:nvCxnSpPr>
          <p:cNvPr id="921" name="Google Shape;921;p66"/>
          <p:cNvCxnSpPr>
            <a:stCxn id="913" idx="3"/>
            <a:endCxn id="915" idx="1"/>
          </p:cNvCxnSpPr>
          <p:nvPr/>
        </p:nvCxnSpPr>
        <p:spPr>
          <a:xfrm>
            <a:off x="2179625" y="2440387"/>
            <a:ext cx="1137900" cy="0"/>
          </a:xfrm>
          <a:prstGeom prst="straightConnector1">
            <a:avLst/>
          </a:prstGeom>
          <a:noFill/>
          <a:ln cap="flat" cmpd="sng" w="9525">
            <a:solidFill>
              <a:schemeClr val="dk1"/>
            </a:solidFill>
            <a:prstDash val="solid"/>
            <a:round/>
            <a:headEnd len="med" w="med" type="none"/>
            <a:tailEnd len="med" w="med" type="triangle"/>
          </a:ln>
        </p:spPr>
      </p:cxnSp>
      <p:cxnSp>
        <p:nvCxnSpPr>
          <p:cNvPr id="922" name="Google Shape;922;p66"/>
          <p:cNvCxnSpPr>
            <a:stCxn id="915" idx="3"/>
            <a:endCxn id="917" idx="1"/>
          </p:cNvCxnSpPr>
          <p:nvPr/>
        </p:nvCxnSpPr>
        <p:spPr>
          <a:xfrm>
            <a:off x="4003050" y="2440387"/>
            <a:ext cx="1137900" cy="0"/>
          </a:xfrm>
          <a:prstGeom prst="straightConnector1">
            <a:avLst/>
          </a:prstGeom>
          <a:noFill/>
          <a:ln cap="flat" cmpd="sng" w="9525">
            <a:solidFill>
              <a:schemeClr val="dk1"/>
            </a:solidFill>
            <a:prstDash val="solid"/>
            <a:round/>
            <a:headEnd len="med" w="med" type="none"/>
            <a:tailEnd len="med" w="med" type="triangle"/>
          </a:ln>
        </p:spPr>
      </p:cxnSp>
      <p:cxnSp>
        <p:nvCxnSpPr>
          <p:cNvPr id="923" name="Google Shape;923;p66"/>
          <p:cNvCxnSpPr>
            <a:stCxn id="917" idx="3"/>
            <a:endCxn id="919" idx="1"/>
          </p:cNvCxnSpPr>
          <p:nvPr/>
        </p:nvCxnSpPr>
        <p:spPr>
          <a:xfrm>
            <a:off x="5826475" y="2440387"/>
            <a:ext cx="1137900" cy="0"/>
          </a:xfrm>
          <a:prstGeom prst="straightConnector1">
            <a:avLst/>
          </a:prstGeom>
          <a:noFill/>
          <a:ln cap="flat" cmpd="sng" w="9525">
            <a:solidFill>
              <a:schemeClr val="dk1"/>
            </a:solidFill>
            <a:prstDash val="solid"/>
            <a:round/>
            <a:headEnd len="med" w="med" type="none"/>
            <a:tailEnd len="med" w="med" type="triangle"/>
          </a:ln>
        </p:spPr>
      </p:cxnSp>
      <p:grpSp>
        <p:nvGrpSpPr>
          <p:cNvPr id="924" name="Google Shape;924;p66"/>
          <p:cNvGrpSpPr/>
          <p:nvPr/>
        </p:nvGrpSpPr>
        <p:grpSpPr>
          <a:xfrm>
            <a:off x="1656404" y="2244406"/>
            <a:ext cx="350079" cy="350079"/>
            <a:chOff x="583100" y="3982600"/>
            <a:chExt cx="296175" cy="296175"/>
          </a:xfrm>
        </p:grpSpPr>
        <p:sp>
          <p:nvSpPr>
            <p:cNvPr id="925" name="Google Shape;925;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66"/>
          <p:cNvGrpSpPr/>
          <p:nvPr/>
        </p:nvGrpSpPr>
        <p:grpSpPr>
          <a:xfrm>
            <a:off x="3490662" y="2265073"/>
            <a:ext cx="339253" cy="308765"/>
            <a:chOff x="1492675" y="4420975"/>
            <a:chExt cx="481825" cy="438525"/>
          </a:xfrm>
        </p:grpSpPr>
        <p:sp>
          <p:nvSpPr>
            <p:cNvPr id="933" name="Google Shape;933;p6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4" name="Google Shape;934;p6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5" name="Google Shape;935;p6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6" name="Google Shape;936;p6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7" name="Google Shape;937;p6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38" name="Google Shape;938;p66"/>
          <p:cNvGrpSpPr/>
          <p:nvPr/>
        </p:nvGrpSpPr>
        <p:grpSpPr>
          <a:xfrm>
            <a:off x="5331026" y="2250141"/>
            <a:ext cx="305386" cy="338602"/>
            <a:chOff x="3300325" y="249875"/>
            <a:chExt cx="433725" cy="480900"/>
          </a:xfrm>
        </p:grpSpPr>
        <p:sp>
          <p:nvSpPr>
            <p:cNvPr id="939" name="Google Shape;939;p6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0" name="Google Shape;940;p6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6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6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6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6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45" name="Google Shape;945;p66"/>
          <p:cNvSpPr/>
          <p:nvPr/>
        </p:nvSpPr>
        <p:spPr>
          <a:xfrm>
            <a:off x="7137497" y="2249819"/>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67"/>
          <p:cNvPicPr preferRelativeResize="0"/>
          <p:nvPr/>
        </p:nvPicPr>
        <p:blipFill rotWithShape="1">
          <a:blip r:embed="rId3">
            <a:alphaModFix/>
          </a:blip>
          <a:srcRect b="0" l="1085" r="1085" t="0"/>
          <a:stretch/>
        </p:blipFill>
        <p:spPr>
          <a:xfrm>
            <a:off x="1122075" y="1496250"/>
            <a:ext cx="3146225" cy="1809126"/>
          </a:xfrm>
          <a:prstGeom prst="rect">
            <a:avLst/>
          </a:prstGeom>
          <a:noFill/>
          <a:ln>
            <a:noFill/>
          </a:ln>
        </p:spPr>
      </p:pic>
      <p:sp>
        <p:nvSpPr>
          <p:cNvPr id="951" name="Google Shape;951;p67"/>
          <p:cNvSpPr txBox="1"/>
          <p:nvPr>
            <p:ph type="title"/>
          </p:nvPr>
        </p:nvSpPr>
        <p:spPr>
          <a:xfrm>
            <a:off x="4973250" y="1412875"/>
            <a:ext cx="3146100" cy="107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VISIT OUR </a:t>
            </a:r>
            <a:r>
              <a:rPr b="1" lang="en">
                <a:solidFill>
                  <a:schemeClr val="lt1"/>
                </a:solidFill>
              </a:rPr>
              <a:t>WEBSITE</a:t>
            </a:r>
            <a:endParaRPr b="1">
              <a:solidFill>
                <a:schemeClr val="lt1"/>
              </a:solidFill>
            </a:endParaRPr>
          </a:p>
        </p:txBody>
      </p:sp>
      <p:sp>
        <p:nvSpPr>
          <p:cNvPr id="952" name="Google Shape;952;p67"/>
          <p:cNvSpPr txBox="1"/>
          <p:nvPr>
            <p:ph idx="1" type="subTitle"/>
          </p:nvPr>
        </p:nvSpPr>
        <p:spPr>
          <a:xfrm>
            <a:off x="4973250" y="2669525"/>
            <a:ext cx="3146100" cy="113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Right-click on it and then choose "Replace image"</a:t>
            </a:r>
            <a:endParaRPr/>
          </a:p>
        </p:txBody>
      </p:sp>
      <p:sp>
        <p:nvSpPr>
          <p:cNvPr id="953" name="Google Shape;953;p67"/>
          <p:cNvSpPr/>
          <p:nvPr/>
        </p:nvSpPr>
        <p:spPr>
          <a:xfrm>
            <a:off x="1024650" y="1374011"/>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954" name="Google Shape;954;p67"/>
          <p:cNvSpPr/>
          <p:nvPr/>
        </p:nvSpPr>
        <p:spPr>
          <a:xfrm>
            <a:off x="4705850" y="999250"/>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cxnSp>
        <p:nvCxnSpPr>
          <p:cNvPr id="955" name="Google Shape;955;p67"/>
          <p:cNvCxnSpPr/>
          <p:nvPr/>
        </p:nvCxnSpPr>
        <p:spPr>
          <a:xfrm>
            <a:off x="7455665" y="2593326"/>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8"/>
          <p:cNvSpPr txBox="1"/>
          <p:nvPr>
            <p:ph type="title"/>
          </p:nvPr>
        </p:nvSpPr>
        <p:spPr>
          <a:xfrm>
            <a:off x="720000" y="559175"/>
            <a:ext cx="4213200" cy="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961" name="Google Shape;961;p68"/>
          <p:cNvSpPr txBox="1"/>
          <p:nvPr>
            <p:ph idx="1" type="subTitle"/>
          </p:nvPr>
        </p:nvSpPr>
        <p:spPr>
          <a:xfrm>
            <a:off x="720000" y="1511850"/>
            <a:ext cx="4213200" cy="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812A5F"/>
              </a:buClr>
              <a:buFont typeface="Arial"/>
              <a:buNone/>
            </a:pPr>
            <a:r>
              <a:rPr lang="en"/>
              <a:t>Do you have any questions?</a:t>
            </a:r>
            <a:endParaRPr/>
          </a:p>
          <a:p>
            <a:pPr indent="0" lvl="0" marL="0" rtl="0" algn="l">
              <a:spcBef>
                <a:spcPts val="0"/>
              </a:spcBef>
              <a:spcAft>
                <a:spcPts val="0"/>
              </a:spcAft>
              <a:buNone/>
            </a:pPr>
            <a:r>
              <a:rPr lang="en"/>
              <a:t>youremail@freepik.com | +91 620 421 838 yourwebsite.com</a:t>
            </a:r>
            <a:endParaRPr/>
          </a:p>
        </p:txBody>
      </p:sp>
      <p:grpSp>
        <p:nvGrpSpPr>
          <p:cNvPr id="962" name="Google Shape;962;p68"/>
          <p:cNvGrpSpPr/>
          <p:nvPr/>
        </p:nvGrpSpPr>
        <p:grpSpPr>
          <a:xfrm>
            <a:off x="1886018" y="2632365"/>
            <a:ext cx="348867" cy="348867"/>
            <a:chOff x="1379798" y="1723250"/>
            <a:chExt cx="397887" cy="397887"/>
          </a:xfrm>
        </p:grpSpPr>
        <p:sp>
          <p:nvSpPr>
            <p:cNvPr id="963" name="Google Shape;963;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8"/>
          <p:cNvGrpSpPr/>
          <p:nvPr/>
        </p:nvGrpSpPr>
        <p:grpSpPr>
          <a:xfrm>
            <a:off x="817045" y="2632365"/>
            <a:ext cx="348885" cy="348867"/>
            <a:chOff x="266768" y="1721375"/>
            <a:chExt cx="397907" cy="397887"/>
          </a:xfrm>
        </p:grpSpPr>
        <p:sp>
          <p:nvSpPr>
            <p:cNvPr id="968" name="Google Shape;968;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8"/>
          <p:cNvGrpSpPr/>
          <p:nvPr/>
        </p:nvGrpSpPr>
        <p:grpSpPr>
          <a:xfrm>
            <a:off x="1351543" y="2632365"/>
            <a:ext cx="348849" cy="348867"/>
            <a:chOff x="864491" y="1723250"/>
            <a:chExt cx="397866" cy="397887"/>
          </a:xfrm>
        </p:grpSpPr>
        <p:sp>
          <p:nvSpPr>
            <p:cNvPr id="971" name="Google Shape;971;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68"/>
          <p:cNvSpPr txBox="1"/>
          <p:nvPr/>
        </p:nvSpPr>
        <p:spPr>
          <a:xfrm>
            <a:off x="720000" y="4030261"/>
            <a:ext cx="31962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Please keep this slide for attribution</a:t>
            </a:r>
            <a:endParaRPr sz="1200">
              <a:solidFill>
                <a:schemeClr val="dk1"/>
              </a:solidFill>
              <a:latin typeface="Assistant"/>
              <a:ea typeface="Assistant"/>
              <a:cs typeface="Assistant"/>
              <a:sym typeface="Assistant"/>
            </a:endParaRPr>
          </a:p>
        </p:txBody>
      </p:sp>
      <p:sp>
        <p:nvSpPr>
          <p:cNvPr id="975" name="Google Shape;975;p68"/>
          <p:cNvSpPr/>
          <p:nvPr/>
        </p:nvSpPr>
        <p:spPr>
          <a:xfrm rot="10800000">
            <a:off x="4215387" y="3486263"/>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pic>
        <p:nvPicPr>
          <p:cNvPr id="976" name="Google Shape;976;p68"/>
          <p:cNvPicPr preferRelativeResize="0"/>
          <p:nvPr>
            <p:ph idx="2" type="pic"/>
          </p:nvPr>
        </p:nvPicPr>
        <p:blipFill rotWithShape="1">
          <a:blip r:embed="rId3">
            <a:alphaModFix/>
          </a:blip>
          <a:srcRect b="10063" l="0" r="0" t="10063"/>
          <a:stretch/>
        </p:blipFill>
        <p:spPr>
          <a:xfrm>
            <a:off x="5372950" y="315550"/>
            <a:ext cx="3770999" cy="4512302"/>
          </a:xfrm>
          <a:prstGeom prst="rect">
            <a:avLst/>
          </a:prstGeom>
        </p:spPr>
      </p:pic>
      <p:sp>
        <p:nvSpPr>
          <p:cNvPr id="977" name="Google Shape;977;p68"/>
          <p:cNvSpPr/>
          <p:nvPr/>
        </p:nvSpPr>
        <p:spPr>
          <a:xfrm>
            <a:off x="5152000" y="946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8" name="Google Shape;978;p68"/>
          <p:cNvCxnSpPr/>
          <p:nvPr/>
        </p:nvCxnSpPr>
        <p:spPr>
          <a:xfrm>
            <a:off x="809833" y="3162023"/>
            <a:ext cx="363300" cy="0"/>
          </a:xfrm>
          <a:prstGeom prst="straightConnector1">
            <a:avLst/>
          </a:prstGeom>
          <a:noFill/>
          <a:ln cap="flat" cmpd="sng" w="9525">
            <a:solidFill>
              <a:schemeClr val="dk1"/>
            </a:solidFill>
            <a:prstDash val="solid"/>
            <a:round/>
            <a:headEnd len="med" w="med" type="none"/>
            <a:tailEnd len="med" w="med" type="none"/>
          </a:ln>
        </p:spPr>
      </p:cxnSp>
      <p:cxnSp>
        <p:nvCxnSpPr>
          <p:cNvPr id="979" name="Google Shape;979;p68"/>
          <p:cNvCxnSpPr/>
          <p:nvPr/>
        </p:nvCxnSpPr>
        <p:spPr>
          <a:xfrm>
            <a:off x="1344333" y="3162023"/>
            <a:ext cx="363300" cy="0"/>
          </a:xfrm>
          <a:prstGeom prst="straightConnector1">
            <a:avLst/>
          </a:prstGeom>
          <a:noFill/>
          <a:ln cap="flat" cmpd="sng" w="9525">
            <a:solidFill>
              <a:schemeClr val="dk1"/>
            </a:solidFill>
            <a:prstDash val="solid"/>
            <a:round/>
            <a:headEnd len="med" w="med" type="none"/>
            <a:tailEnd len="med" w="med" type="none"/>
          </a:ln>
        </p:spPr>
      </p:cxnSp>
      <p:cxnSp>
        <p:nvCxnSpPr>
          <p:cNvPr id="980" name="Google Shape;980;p68"/>
          <p:cNvCxnSpPr/>
          <p:nvPr/>
        </p:nvCxnSpPr>
        <p:spPr>
          <a:xfrm>
            <a:off x="1878833" y="3162023"/>
            <a:ext cx="363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9"/>
          <p:cNvSpPr txBox="1"/>
          <p:nvPr>
            <p:ph idx="1" type="body"/>
          </p:nvPr>
        </p:nvSpPr>
        <p:spPr>
          <a:xfrm>
            <a:off x="720000" y="1215750"/>
            <a:ext cx="7704000" cy="32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an assortment of alternative resources whose style fits that of this template: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2200">
                <a:solidFill>
                  <a:schemeClr val="dk1"/>
                </a:solidFill>
                <a:latin typeface="Maven Pro"/>
                <a:ea typeface="Maven Pro"/>
                <a:cs typeface="Maven Pro"/>
                <a:sym typeface="Maven Pro"/>
              </a:rPr>
              <a:t>PHOTOS</a:t>
            </a:r>
            <a:endParaRPr sz="2200">
              <a:solidFill>
                <a:schemeClr val="dk1"/>
              </a:solidFill>
              <a:latin typeface="Maven Pro"/>
              <a:ea typeface="Maven Pro"/>
              <a:cs typeface="Maven Pro"/>
              <a:sym typeface="Maven Pro"/>
            </a:endParaRPr>
          </a:p>
          <a:p>
            <a:pPr indent="-317500" lvl="0" marL="457200" rtl="0" algn="l">
              <a:spcBef>
                <a:spcPts val="0"/>
              </a:spcBef>
              <a:spcAft>
                <a:spcPts val="0"/>
              </a:spcAft>
              <a:buSzPts val="1400"/>
              <a:buFont typeface="Open Sans"/>
              <a:buChar char="⬩"/>
            </a:pPr>
            <a:r>
              <a:rPr lang="en">
                <a:solidFill>
                  <a:schemeClr val="hlink"/>
                </a:solidFill>
                <a:uFill>
                  <a:noFill/>
                </a:uFill>
                <a:hlinkClick r:id="rId3"/>
              </a:rPr>
              <a:t>Medium shot black car lights</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4"/>
              </a:rPr>
              <a:t>Medium shot car back lights</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5"/>
              </a:rPr>
              <a:t>Detail red sport car I</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Detail red sport car II</a:t>
            </a:r>
            <a:r>
              <a:rPr lang="en">
                <a:solidFill>
                  <a:schemeClr val="dk1"/>
                </a:solidFill>
              </a:rPr>
              <a:t> </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7"/>
              </a:rPr>
              <a:t>Front view black car lights</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8"/>
              </a:rPr>
              <a:t>Medium shot car back lights</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9"/>
              </a:rPr>
              <a:t>Auto steering wheel light switch control paddle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0"/>
              </a:rPr>
              <a:t>Back dark car with red rear light</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1"/>
              </a:rPr>
              <a:t>Close up gear shifter from modern car</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2"/>
              </a:rPr>
              <a:t>Side view young man riding car</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3"/>
              </a:rPr>
              <a:t>Stylish led headlight white automobile</a:t>
            </a:r>
            <a:endParaRPr>
              <a:solidFill>
                <a:schemeClr val="dk1"/>
              </a:solidFill>
            </a:endParaRPr>
          </a:p>
        </p:txBody>
      </p:sp>
      <p:sp>
        <p:nvSpPr>
          <p:cNvPr id="986" name="Google Shape;986;p6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b="1" lang="en">
                <a:solidFill>
                  <a:schemeClr val="lt1"/>
                </a:solidFill>
              </a:rPr>
              <a:t>RESOURCES</a:t>
            </a:r>
            <a:endParaRPr b="1">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0"/>
          <p:cNvSpPr txBox="1"/>
          <p:nvPr>
            <p:ph idx="1" type="body"/>
          </p:nvPr>
        </p:nvSpPr>
        <p:spPr>
          <a:xfrm>
            <a:off x="720000" y="1215750"/>
            <a:ext cx="3759000" cy="32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Did you like the resources on this template? Get them for free at our other websites: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2200">
                <a:solidFill>
                  <a:schemeClr val="dk1"/>
                </a:solidFill>
                <a:latin typeface="Maven Pro"/>
                <a:ea typeface="Maven Pro"/>
                <a:cs typeface="Maven Pro"/>
                <a:sym typeface="Maven Pro"/>
              </a:rPr>
              <a:t>PHOTOS</a:t>
            </a:r>
            <a:endParaRPr sz="2200">
              <a:solidFill>
                <a:schemeClr val="dk1"/>
              </a:solidFill>
              <a:latin typeface="Maven Pro"/>
              <a:ea typeface="Maven Pro"/>
              <a:cs typeface="Maven Pro"/>
              <a:sym typeface="Maven Pro"/>
            </a:endParaRPr>
          </a:p>
          <a:p>
            <a:pPr indent="-317500" lvl="0" marL="457200" rtl="0" algn="l">
              <a:spcBef>
                <a:spcPts val="0"/>
              </a:spcBef>
              <a:spcAft>
                <a:spcPts val="0"/>
              </a:spcAft>
              <a:buSzPts val="1400"/>
              <a:buFont typeface="Open Sans"/>
              <a:buChar char="⬩"/>
            </a:pPr>
            <a:r>
              <a:rPr lang="en">
                <a:solidFill>
                  <a:schemeClr val="dk1"/>
                </a:solidFill>
                <a:uFill>
                  <a:noFill/>
                </a:uFill>
                <a:hlinkClick r:id="rId3">
                  <a:extLst>
                    <a:ext uri="{A12FA001-AC4F-418D-AE19-62706E023703}">
                      <ahyp:hlinkClr val="tx"/>
                    </a:ext>
                  </a:extLst>
                </a:hlinkClick>
              </a:rPr>
              <a:t>Close up on car care process</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4">
                  <a:extLst>
                    <a:ext uri="{A12FA001-AC4F-418D-AE19-62706E023703}">
                      <ahyp:hlinkClr val="tx"/>
                    </a:ext>
                  </a:extLst>
                </a:hlinkClick>
              </a:rPr>
              <a:t>Female taxi driver paying attention to</a:t>
            </a:r>
            <a:br>
              <a:rPr lang="en">
                <a:solidFill>
                  <a:schemeClr val="dk1"/>
                </a:solidFill>
                <a:uFill>
                  <a:noFill/>
                </a:uFill>
                <a:hlinkClick r:id="rId5">
                  <a:extLst>
                    <a:ext uri="{A12FA001-AC4F-418D-AE19-62706E023703}">
                      <ahyp:hlinkClr val="tx"/>
                    </a:ext>
                  </a:extLst>
                </a:hlinkClick>
              </a:rPr>
            </a:br>
            <a:r>
              <a:rPr lang="en">
                <a:solidFill>
                  <a:schemeClr val="dk1"/>
                </a:solidFill>
                <a:uFill>
                  <a:noFill/>
                </a:uFill>
                <a:hlinkClick r:id="rId6">
                  <a:extLst>
                    <a:ext uri="{A12FA001-AC4F-418D-AE19-62706E023703}">
                      <ahyp:hlinkClr val="tx"/>
                    </a:ext>
                  </a:extLst>
                </a:hlinkClick>
              </a:rPr>
              <a:t>the road</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7">
                  <a:extLst>
                    <a:ext uri="{A12FA001-AC4F-418D-AE19-62706E023703}">
                      <ahyp:hlinkClr val="tx"/>
                    </a:ext>
                  </a:extLst>
                </a:hlinkClick>
              </a:rPr>
              <a:t>Sideways rear-view mirror of a modern car</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8">
                  <a:extLst>
                    <a:ext uri="{A12FA001-AC4F-418D-AE19-62706E023703}">
                      <ahyp:hlinkClr val="tx"/>
                    </a:ext>
                  </a:extLst>
                </a:hlinkClick>
              </a:rPr>
              <a:t>Elegant uber driver giving taxi ride I</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9">
                  <a:extLst>
                    <a:ext uri="{A12FA001-AC4F-418D-AE19-62706E023703}">
                      <ahyp:hlinkClr val="tx"/>
                    </a:ext>
                  </a:extLst>
                </a:hlinkClick>
              </a:rPr>
              <a:t>Elegant uber driver giving taxi ride II</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10">
                  <a:extLst>
                    <a:ext uri="{A12FA001-AC4F-418D-AE19-62706E023703}">
                      <ahyp:hlinkClr val="tx"/>
                    </a:ext>
                  </a:extLst>
                </a:hlinkClick>
              </a:rPr>
              <a:t>Elegant uber driver giving taxi ride III</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11">
                  <a:extLst>
                    <a:ext uri="{A12FA001-AC4F-418D-AE19-62706E023703}">
                      <ahyp:hlinkClr val="tx"/>
                    </a:ext>
                  </a:extLst>
                </a:hlinkClick>
              </a:rPr>
              <a:t>Elegant uber driver giving taxi ride IV</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12">
                  <a:extLst>
                    <a:ext uri="{A12FA001-AC4F-418D-AE19-62706E023703}">
                      <ahyp:hlinkClr val="tx"/>
                    </a:ext>
                  </a:extLst>
                </a:hlinkClick>
              </a:rPr>
              <a:t>Stylish headlight of white car</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13">
                  <a:extLst>
                    <a:ext uri="{A12FA001-AC4F-418D-AE19-62706E023703}">
                      <ahyp:hlinkClr val="tx"/>
                    </a:ext>
                  </a:extLst>
                </a:hlinkClick>
              </a:rPr>
              <a:t>Driver dressed in elegant costume</a:t>
            </a:r>
            <a:endParaRPr>
              <a:solidFill>
                <a:schemeClr val="dk1"/>
              </a:solidFill>
            </a:endParaRPr>
          </a:p>
        </p:txBody>
      </p:sp>
      <p:sp>
        <p:nvSpPr>
          <p:cNvPr id="992" name="Google Shape;992;p7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993" name="Google Shape;993;p70"/>
          <p:cNvSpPr txBox="1"/>
          <p:nvPr>
            <p:ph idx="2" type="body"/>
          </p:nvPr>
        </p:nvSpPr>
        <p:spPr>
          <a:xfrm>
            <a:off x="4665000" y="1215750"/>
            <a:ext cx="3759000" cy="329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solidFill>
                  <a:schemeClr val="dk1"/>
                </a:solidFill>
                <a:uFill>
                  <a:noFill/>
                </a:uFill>
                <a:hlinkClick r:id="rId14">
                  <a:extLst>
                    <a:ext uri="{A12FA001-AC4F-418D-AE19-62706E023703}">
                      <ahyp:hlinkClr val="tx"/>
                    </a:ext>
                  </a:extLst>
                </a:hlinkClick>
              </a:rPr>
              <a:t>Team meeting online conference call</a:t>
            </a:r>
            <a:endParaRPr>
              <a:solidFill>
                <a:schemeClr val="dk1"/>
              </a:solidFill>
            </a:endParaRPr>
          </a:p>
          <a:p>
            <a:pPr indent="-317500" lvl="0" marL="457200" rtl="0" algn="l">
              <a:spcBef>
                <a:spcPts val="0"/>
              </a:spcBef>
              <a:spcAft>
                <a:spcPts val="0"/>
              </a:spcAft>
              <a:buSzPts val="1400"/>
              <a:buFont typeface="Open Sans"/>
              <a:buChar char="⬩"/>
            </a:pPr>
            <a:r>
              <a:rPr lang="en">
                <a:solidFill>
                  <a:schemeClr val="dk1"/>
                </a:solidFill>
                <a:uFill>
                  <a:noFill/>
                </a:uFill>
                <a:hlinkClick r:id="rId15">
                  <a:extLst>
                    <a:ext uri="{A12FA001-AC4F-418D-AE19-62706E023703}">
                      <ahyp:hlinkClr val="tx"/>
                    </a:ext>
                  </a:extLst>
                </a:hlinkClick>
              </a:rPr>
              <a:t>Led headlight of blue car</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6"/>
              </a:rPr>
              <a:t>Driver dressed in elegant costume</a:t>
            </a:r>
            <a:r>
              <a:rPr lang="en">
                <a:solidFill>
                  <a:schemeClr val="dk1"/>
                </a:solidFill>
              </a:rPr>
              <a:t> </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7"/>
              </a:rPr>
              <a:t>Man using his car's options while driving</a:t>
            </a:r>
            <a:r>
              <a:rPr lang="en">
                <a:solidFill>
                  <a:schemeClr val="dk1"/>
                </a:solidFill>
              </a:rPr>
              <a:t> </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8"/>
              </a:rPr>
              <a:t>Elegant uber driver giving taxi ride</a:t>
            </a:r>
            <a:r>
              <a:rPr lang="en">
                <a:solidFill>
                  <a:schemeClr val="dk1"/>
                </a:solidFill>
              </a:rPr>
              <a:t> </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19"/>
              </a:rPr>
              <a:t>Driver dressed in elegant costume</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7" name="Shape 997"/>
        <p:cNvGrpSpPr/>
        <p:nvPr/>
      </p:nvGrpSpPr>
      <p:grpSpPr>
        <a:xfrm>
          <a:off x="0" y="0"/>
          <a:ext cx="0" cy="0"/>
          <a:chOff x="0" y="0"/>
          <a:chExt cx="0" cy="0"/>
        </a:xfrm>
      </p:grpSpPr>
      <p:sp>
        <p:nvSpPr>
          <p:cNvPr id="998" name="Google Shape;998;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999" name="Google Shape;999;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000" name="Google Shape;1000;p71"/>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4" name="Shape 1004"/>
        <p:cNvGrpSpPr/>
        <p:nvPr/>
      </p:nvGrpSpPr>
      <p:grpSpPr>
        <a:xfrm>
          <a:off x="0" y="0"/>
          <a:ext cx="0" cy="0"/>
          <a:chOff x="0" y="0"/>
          <a:chExt cx="0" cy="0"/>
        </a:xfrm>
      </p:grpSpPr>
      <p:sp>
        <p:nvSpPr>
          <p:cNvPr id="1005" name="Google Shape;1005;p72"/>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006" name="Google Shape;1006;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007" name="Google Shape;1007;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1" name="Shape 1011"/>
        <p:cNvGrpSpPr/>
        <p:nvPr/>
      </p:nvGrpSpPr>
      <p:grpSpPr>
        <a:xfrm>
          <a:off x="0" y="0"/>
          <a:ext cx="0" cy="0"/>
          <a:chOff x="0" y="0"/>
          <a:chExt cx="0" cy="0"/>
        </a:xfrm>
      </p:grpSpPr>
      <p:sp>
        <p:nvSpPr>
          <p:cNvPr id="1012" name="Google Shape;1012;p73"/>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013" name="Google Shape;1013;p73"/>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Mavin Pro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https://fonts.google.com/specimen/Mavin+Pro</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Assistant</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https://fonts.google.com/specimen/Assistant</a:t>
            </a:r>
            <a:r>
              <a:rPr lang="en" sz="1100">
                <a:solidFill>
                  <a:schemeClr val="lt1"/>
                </a:solidFill>
              </a:rPr>
              <a:t>)</a:t>
            </a:r>
            <a:endParaRPr sz="1100">
              <a:solidFill>
                <a:schemeClr val="lt1"/>
              </a:solidFill>
            </a:endParaRPr>
          </a:p>
        </p:txBody>
      </p:sp>
      <p:sp>
        <p:nvSpPr>
          <p:cNvPr id="1014" name="Google Shape;1014;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015" name="Google Shape;1015;p73"/>
          <p:cNvSpPr/>
          <p:nvPr/>
        </p:nvSpPr>
        <p:spPr>
          <a:xfrm>
            <a:off x="3114475"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3"/>
          <p:cNvSpPr/>
          <p:nvPr/>
        </p:nvSpPr>
        <p:spPr>
          <a:xfrm>
            <a:off x="4176295" y="2988225"/>
            <a:ext cx="791400" cy="754200"/>
          </a:xfrm>
          <a:prstGeom prst="roundRect">
            <a:avLst>
              <a:gd fmla="val 16667" name="adj"/>
            </a:avLst>
          </a:prstGeom>
          <a:solidFill>
            <a:srgbClr val="BD0D0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3"/>
          <p:cNvSpPr/>
          <p:nvPr/>
        </p:nvSpPr>
        <p:spPr>
          <a:xfrm>
            <a:off x="5238114" y="2988225"/>
            <a:ext cx="791400" cy="754200"/>
          </a:xfrm>
          <a:prstGeom prst="roundRect">
            <a:avLst>
              <a:gd fmla="val 16667" name="adj"/>
            </a:avLst>
          </a:prstGeom>
          <a:solidFill>
            <a:srgbClr val="F7F7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3"/>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019" name="Google Shape;1019;p73"/>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#bd0d0d</a:t>
            </a:r>
            <a:endParaRPr sz="1000">
              <a:solidFill>
                <a:srgbClr val="FFFFFF"/>
              </a:solidFill>
            </a:endParaRPr>
          </a:p>
        </p:txBody>
      </p:sp>
      <p:sp>
        <p:nvSpPr>
          <p:cNvPr id="1020" name="Google Shape;1020;p73"/>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#f7f7f7</a:t>
            </a:r>
            <a:endParaRPr sz="1000"/>
          </a:p>
        </p:txBody>
      </p:sp>
      <p:sp>
        <p:nvSpPr>
          <p:cNvPr id="1021" name="Google Shape;1021;p73"/>
          <p:cNvSpPr/>
          <p:nvPr/>
        </p:nvSpPr>
        <p:spPr>
          <a:xfrm>
            <a:off x="3645388" y="3919325"/>
            <a:ext cx="791400" cy="754200"/>
          </a:xfrm>
          <a:prstGeom prst="roundRect">
            <a:avLst>
              <a:gd fmla="val 16667" name="adj"/>
            </a:avLst>
          </a:prstGeom>
          <a:solidFill>
            <a:srgbClr val="F1F1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3"/>
          <p:cNvSpPr/>
          <p:nvPr/>
        </p:nvSpPr>
        <p:spPr>
          <a:xfrm>
            <a:off x="4707207" y="3919325"/>
            <a:ext cx="791400" cy="754200"/>
          </a:xfrm>
          <a:prstGeom prst="roundRect">
            <a:avLst>
              <a:gd fmla="val 16667" name="adj"/>
            </a:avLst>
          </a:prstGeom>
          <a:solidFill>
            <a:srgbClr val="E4E4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3"/>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#f1f1f1</a:t>
            </a:r>
            <a:endParaRPr sz="1000"/>
          </a:p>
        </p:txBody>
      </p:sp>
      <p:sp>
        <p:nvSpPr>
          <p:cNvPr id="1024" name="Google Shape;1024;p73"/>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#e4e4e4</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ph idx="3" type="pic"/>
          </p:nvPr>
        </p:nvPicPr>
        <p:blipFill rotWithShape="1">
          <a:blip r:embed="rId3">
            <a:alphaModFix/>
          </a:blip>
          <a:srcRect b="0" l="17667" r="17661" t="-150"/>
          <a:stretch/>
        </p:blipFill>
        <p:spPr>
          <a:xfrm>
            <a:off x="5381400" y="627150"/>
            <a:ext cx="3762601" cy="3883500"/>
          </a:xfrm>
          <a:prstGeom prst="rect">
            <a:avLst/>
          </a:prstGeom>
        </p:spPr>
      </p:pic>
      <p:sp>
        <p:nvSpPr>
          <p:cNvPr id="270" name="Google Shape;270;p38"/>
          <p:cNvSpPr/>
          <p:nvPr/>
        </p:nvSpPr>
        <p:spPr>
          <a:xfrm>
            <a:off x="5143425" y="429255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txBox="1"/>
          <p:nvPr>
            <p:ph type="title"/>
          </p:nvPr>
        </p:nvSpPr>
        <p:spPr>
          <a:xfrm>
            <a:off x="720000" y="2125525"/>
            <a:ext cx="4062600" cy="13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a:t>
            </a:r>
            <a:r>
              <a:rPr b="1" lang="en">
                <a:solidFill>
                  <a:schemeClr val="lt1"/>
                </a:solidFill>
              </a:rPr>
              <a:t>PROJECT</a:t>
            </a:r>
            <a:endParaRPr b="1">
              <a:solidFill>
                <a:schemeClr val="lt1"/>
              </a:solidFill>
            </a:endParaRPr>
          </a:p>
        </p:txBody>
      </p:sp>
      <p:sp>
        <p:nvSpPr>
          <p:cNvPr id="272" name="Google Shape;272;p38"/>
          <p:cNvSpPr txBox="1"/>
          <p:nvPr>
            <p:ph idx="2" type="title"/>
          </p:nvPr>
        </p:nvSpPr>
        <p:spPr>
          <a:xfrm>
            <a:off x="720000" y="989665"/>
            <a:ext cx="1056900" cy="8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73" name="Google Shape;273;p38"/>
          <p:cNvSpPr txBox="1"/>
          <p:nvPr>
            <p:ph idx="1" type="subTitle"/>
          </p:nvPr>
        </p:nvSpPr>
        <p:spPr>
          <a:xfrm>
            <a:off x="720000" y="3440425"/>
            <a:ext cx="25014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cxnSp>
        <p:nvCxnSpPr>
          <p:cNvPr id="274" name="Google Shape;274;p38"/>
          <p:cNvCxnSpPr/>
          <p:nvPr/>
        </p:nvCxnSpPr>
        <p:spPr>
          <a:xfrm>
            <a:off x="790000" y="1922476"/>
            <a:ext cx="685500" cy="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38"/>
          <p:cNvSpPr/>
          <p:nvPr/>
        </p:nvSpPr>
        <p:spPr>
          <a:xfrm flipH="1">
            <a:off x="3924225" y="1045488"/>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8" name="Shape 1028"/>
        <p:cNvGrpSpPr/>
        <p:nvPr/>
      </p:nvGrpSpPr>
      <p:grpSpPr>
        <a:xfrm>
          <a:off x="0" y="0"/>
          <a:ext cx="0" cy="0"/>
          <a:chOff x="0" y="0"/>
          <a:chExt cx="0" cy="0"/>
        </a:xfrm>
      </p:grpSpPr>
      <p:sp>
        <p:nvSpPr>
          <p:cNvPr id="1029" name="Google Shape;1029;p74"/>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030" name="Google Shape;1030;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31" name="Google Shape;1031;p74"/>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032" name="Google Shape;1032;p7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033" name="Google Shape;1033;p7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034" name="Google Shape;1034;p7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035" name="Google Shape;1035;p7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036" name="Google Shape;1036;p74"/>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037" name="Google Shape;1037;p74"/>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038" name="Google Shape;1038;p74"/>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039" name="Google Shape;1039;p74"/>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040" name="Google Shape;1040;p7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4" name="Shape 1044"/>
        <p:cNvGrpSpPr/>
        <p:nvPr/>
      </p:nvGrpSpPr>
      <p:grpSpPr>
        <a:xfrm>
          <a:off x="0" y="0"/>
          <a:ext cx="0" cy="0"/>
          <a:chOff x="0" y="0"/>
          <a:chExt cx="0" cy="0"/>
        </a:xfrm>
      </p:grpSpPr>
      <p:grpSp>
        <p:nvGrpSpPr>
          <p:cNvPr id="1045" name="Google Shape;1045;p75"/>
          <p:cNvGrpSpPr/>
          <p:nvPr/>
        </p:nvGrpSpPr>
        <p:grpSpPr>
          <a:xfrm>
            <a:off x="5082708" y="3095784"/>
            <a:ext cx="442841" cy="514271"/>
            <a:chOff x="4727025" y="1332775"/>
            <a:chExt cx="59900" cy="69625"/>
          </a:xfrm>
        </p:grpSpPr>
        <p:sp>
          <p:nvSpPr>
            <p:cNvPr id="1046" name="Google Shape;1046;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75"/>
          <p:cNvGrpSpPr/>
          <p:nvPr/>
        </p:nvGrpSpPr>
        <p:grpSpPr>
          <a:xfrm>
            <a:off x="5758025" y="2343272"/>
            <a:ext cx="500909" cy="500899"/>
            <a:chOff x="4820425" y="1329900"/>
            <a:chExt cx="70175" cy="70350"/>
          </a:xfrm>
        </p:grpSpPr>
        <p:sp>
          <p:nvSpPr>
            <p:cNvPr id="1049" name="Google Shape;1049;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75"/>
          <p:cNvGrpSpPr/>
          <p:nvPr/>
        </p:nvGrpSpPr>
        <p:grpSpPr>
          <a:xfrm>
            <a:off x="6410648" y="2355062"/>
            <a:ext cx="538135" cy="493119"/>
            <a:chOff x="4903200" y="1331525"/>
            <a:chExt cx="73575" cy="67425"/>
          </a:xfrm>
        </p:grpSpPr>
        <p:sp>
          <p:nvSpPr>
            <p:cNvPr id="1054" name="Google Shape;1054;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55" name="Google Shape;1055;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75"/>
          <p:cNvGrpSpPr/>
          <p:nvPr/>
        </p:nvGrpSpPr>
        <p:grpSpPr>
          <a:xfrm>
            <a:off x="5670599" y="3097040"/>
            <a:ext cx="544563" cy="511895"/>
            <a:chOff x="4815575" y="1416800"/>
            <a:chExt cx="73750" cy="71400"/>
          </a:xfrm>
        </p:grpSpPr>
        <p:sp>
          <p:nvSpPr>
            <p:cNvPr id="1057" name="Google Shape;1057;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5"/>
          <p:cNvGrpSpPr/>
          <p:nvPr/>
        </p:nvGrpSpPr>
        <p:grpSpPr>
          <a:xfrm>
            <a:off x="6367224" y="3096746"/>
            <a:ext cx="602914" cy="512477"/>
            <a:chOff x="4902475" y="1418875"/>
            <a:chExt cx="74500" cy="63775"/>
          </a:xfrm>
        </p:grpSpPr>
        <p:sp>
          <p:nvSpPr>
            <p:cNvPr id="1061" name="Google Shape;1061;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75"/>
          <p:cNvGrpSpPr/>
          <p:nvPr/>
        </p:nvGrpSpPr>
        <p:grpSpPr>
          <a:xfrm>
            <a:off x="5783096" y="3835985"/>
            <a:ext cx="515391" cy="525699"/>
            <a:chOff x="4818100" y="1507675"/>
            <a:chExt cx="71225" cy="71625"/>
          </a:xfrm>
        </p:grpSpPr>
        <p:sp>
          <p:nvSpPr>
            <p:cNvPr id="1064" name="Google Shape;1064;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5"/>
          <p:cNvGrpSpPr/>
          <p:nvPr/>
        </p:nvGrpSpPr>
        <p:grpSpPr>
          <a:xfrm>
            <a:off x="5121199" y="3857517"/>
            <a:ext cx="522956" cy="489869"/>
            <a:chOff x="4721450" y="1509475"/>
            <a:chExt cx="79350" cy="74325"/>
          </a:xfrm>
        </p:grpSpPr>
        <p:sp>
          <p:nvSpPr>
            <p:cNvPr id="1069" name="Google Shape;1069;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5"/>
          <p:cNvGrpSpPr/>
          <p:nvPr/>
        </p:nvGrpSpPr>
        <p:grpSpPr>
          <a:xfrm>
            <a:off x="6444441" y="3837269"/>
            <a:ext cx="525704" cy="535436"/>
            <a:chOff x="4906800" y="1507500"/>
            <a:chExt cx="70350" cy="71075"/>
          </a:xfrm>
        </p:grpSpPr>
        <p:sp>
          <p:nvSpPr>
            <p:cNvPr id="1074" name="Google Shape;1074;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75"/>
          <p:cNvGrpSpPr/>
          <p:nvPr/>
        </p:nvGrpSpPr>
        <p:grpSpPr>
          <a:xfrm>
            <a:off x="4477263" y="2343250"/>
            <a:ext cx="508054" cy="508095"/>
            <a:chOff x="3736598" y="2170606"/>
            <a:chExt cx="404889" cy="404889"/>
          </a:xfrm>
        </p:grpSpPr>
        <p:sp>
          <p:nvSpPr>
            <p:cNvPr id="1080" name="Google Shape;1080;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5"/>
          <p:cNvGrpSpPr/>
          <p:nvPr/>
        </p:nvGrpSpPr>
        <p:grpSpPr>
          <a:xfrm>
            <a:off x="3765303" y="2343345"/>
            <a:ext cx="575790" cy="507904"/>
            <a:chOff x="3161917" y="2170682"/>
            <a:chExt cx="458870" cy="404737"/>
          </a:xfrm>
        </p:grpSpPr>
        <p:sp>
          <p:nvSpPr>
            <p:cNvPr id="1085" name="Google Shape;1085;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86" name="Google Shape;1086;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5"/>
          <p:cNvGrpSpPr/>
          <p:nvPr/>
        </p:nvGrpSpPr>
        <p:grpSpPr>
          <a:xfrm>
            <a:off x="3792833" y="3103717"/>
            <a:ext cx="520730" cy="498567"/>
            <a:chOff x="3179914" y="2889488"/>
            <a:chExt cx="422876" cy="404911"/>
          </a:xfrm>
        </p:grpSpPr>
        <p:sp>
          <p:nvSpPr>
            <p:cNvPr id="1089" name="Google Shape;1089;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75"/>
          <p:cNvGrpSpPr/>
          <p:nvPr/>
        </p:nvGrpSpPr>
        <p:grpSpPr>
          <a:xfrm>
            <a:off x="4421513" y="3103677"/>
            <a:ext cx="516145" cy="498648"/>
            <a:chOff x="3729467" y="2889422"/>
            <a:chExt cx="419153" cy="404977"/>
          </a:xfrm>
        </p:grpSpPr>
        <p:sp>
          <p:nvSpPr>
            <p:cNvPr id="1096" name="Google Shape;1096;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75"/>
          <p:cNvGrpSpPr/>
          <p:nvPr/>
        </p:nvGrpSpPr>
        <p:grpSpPr>
          <a:xfrm>
            <a:off x="7141841" y="2550562"/>
            <a:ext cx="166473" cy="141497"/>
            <a:chOff x="4660325" y="1866850"/>
            <a:chExt cx="68350" cy="58100"/>
          </a:xfrm>
        </p:grpSpPr>
        <p:sp>
          <p:nvSpPr>
            <p:cNvPr id="1108" name="Google Shape;1108;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75"/>
          <p:cNvGrpSpPr/>
          <p:nvPr/>
        </p:nvGrpSpPr>
        <p:grpSpPr>
          <a:xfrm>
            <a:off x="7451186" y="2576286"/>
            <a:ext cx="162515" cy="90049"/>
            <a:chOff x="4791775" y="1877500"/>
            <a:chExt cx="66725" cy="36975"/>
          </a:xfrm>
        </p:grpSpPr>
        <p:sp>
          <p:nvSpPr>
            <p:cNvPr id="1111" name="Google Shape;1111;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75"/>
          <p:cNvGrpSpPr/>
          <p:nvPr/>
        </p:nvGrpSpPr>
        <p:grpSpPr>
          <a:xfrm>
            <a:off x="7772899" y="2576286"/>
            <a:ext cx="144979" cy="90049"/>
            <a:chOff x="4923925" y="1877500"/>
            <a:chExt cx="59525" cy="36975"/>
          </a:xfrm>
        </p:grpSpPr>
        <p:sp>
          <p:nvSpPr>
            <p:cNvPr id="1114" name="Google Shape;1114;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75"/>
          <p:cNvGrpSpPr/>
          <p:nvPr/>
        </p:nvGrpSpPr>
        <p:grpSpPr>
          <a:xfrm>
            <a:off x="8067390" y="2558477"/>
            <a:ext cx="141447" cy="125667"/>
            <a:chOff x="5058450" y="1870100"/>
            <a:chExt cx="58075" cy="51600"/>
          </a:xfrm>
        </p:grpSpPr>
        <p:sp>
          <p:nvSpPr>
            <p:cNvPr id="1117" name="Google Shape;1117;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75"/>
          <p:cNvGrpSpPr/>
          <p:nvPr/>
        </p:nvGrpSpPr>
        <p:grpSpPr>
          <a:xfrm>
            <a:off x="7481905" y="2980885"/>
            <a:ext cx="101077" cy="107645"/>
            <a:chOff x="4811425" y="2065025"/>
            <a:chExt cx="41500" cy="44200"/>
          </a:xfrm>
        </p:grpSpPr>
        <p:sp>
          <p:nvSpPr>
            <p:cNvPr id="1120" name="Google Shape;1120;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75"/>
          <p:cNvGrpSpPr/>
          <p:nvPr/>
        </p:nvGrpSpPr>
        <p:grpSpPr>
          <a:xfrm>
            <a:off x="7774342" y="2981098"/>
            <a:ext cx="120867" cy="107218"/>
            <a:chOff x="4929875" y="2065025"/>
            <a:chExt cx="49625" cy="44025"/>
          </a:xfrm>
        </p:grpSpPr>
        <p:sp>
          <p:nvSpPr>
            <p:cNvPr id="1123" name="Google Shape;1123;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75"/>
          <p:cNvGrpSpPr/>
          <p:nvPr/>
        </p:nvGrpSpPr>
        <p:grpSpPr>
          <a:xfrm>
            <a:off x="8103011" y="2984112"/>
            <a:ext cx="70206" cy="101191"/>
            <a:chOff x="5083925" y="2066350"/>
            <a:chExt cx="28825" cy="41550"/>
          </a:xfrm>
        </p:grpSpPr>
        <p:sp>
          <p:nvSpPr>
            <p:cNvPr id="1126" name="Google Shape;1126;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75"/>
          <p:cNvGrpSpPr/>
          <p:nvPr/>
        </p:nvGrpSpPr>
        <p:grpSpPr>
          <a:xfrm>
            <a:off x="7134565" y="2999759"/>
            <a:ext cx="181026" cy="69896"/>
            <a:chOff x="4659775" y="2072775"/>
            <a:chExt cx="74325" cy="28700"/>
          </a:xfrm>
        </p:grpSpPr>
        <p:sp>
          <p:nvSpPr>
            <p:cNvPr id="1129" name="Google Shape;1129;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5"/>
          <p:cNvGrpSpPr/>
          <p:nvPr/>
        </p:nvGrpSpPr>
        <p:grpSpPr>
          <a:xfrm>
            <a:off x="8054421" y="2790324"/>
            <a:ext cx="167387" cy="89197"/>
            <a:chOff x="4662475" y="1976500"/>
            <a:chExt cx="68725" cy="36625"/>
          </a:xfrm>
        </p:grpSpPr>
        <p:sp>
          <p:nvSpPr>
            <p:cNvPr id="1133" name="Google Shape;1133;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75"/>
          <p:cNvGrpSpPr/>
          <p:nvPr/>
        </p:nvGrpSpPr>
        <p:grpSpPr>
          <a:xfrm>
            <a:off x="7751326" y="2793764"/>
            <a:ext cx="166899" cy="82317"/>
            <a:chOff x="4920150" y="1977875"/>
            <a:chExt cx="68525" cy="33800"/>
          </a:xfrm>
        </p:grpSpPr>
        <p:sp>
          <p:nvSpPr>
            <p:cNvPr id="1137" name="Google Shape;1137;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75"/>
          <p:cNvGrpSpPr/>
          <p:nvPr/>
        </p:nvGrpSpPr>
        <p:grpSpPr>
          <a:xfrm>
            <a:off x="7162483" y="3197682"/>
            <a:ext cx="125190" cy="127859"/>
            <a:chOff x="4676550" y="2160575"/>
            <a:chExt cx="51400" cy="52500"/>
          </a:xfrm>
        </p:grpSpPr>
        <p:sp>
          <p:nvSpPr>
            <p:cNvPr id="1141" name="Google Shape;1141;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75"/>
          <p:cNvGrpSpPr/>
          <p:nvPr/>
        </p:nvGrpSpPr>
        <p:grpSpPr>
          <a:xfrm>
            <a:off x="7459741" y="3204714"/>
            <a:ext cx="145405" cy="113794"/>
            <a:chOff x="4768325" y="2163475"/>
            <a:chExt cx="59700" cy="46725"/>
          </a:xfrm>
        </p:grpSpPr>
        <p:sp>
          <p:nvSpPr>
            <p:cNvPr id="1145" name="Google Shape;1145;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5"/>
          <p:cNvGrpSpPr/>
          <p:nvPr/>
        </p:nvGrpSpPr>
        <p:grpSpPr>
          <a:xfrm>
            <a:off x="7476059" y="3459808"/>
            <a:ext cx="112768" cy="106853"/>
            <a:chOff x="4768575" y="2253950"/>
            <a:chExt cx="46300" cy="43875"/>
          </a:xfrm>
        </p:grpSpPr>
        <p:sp>
          <p:nvSpPr>
            <p:cNvPr id="1154" name="Google Shape;1154;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75"/>
          <p:cNvGrpSpPr/>
          <p:nvPr/>
        </p:nvGrpSpPr>
        <p:grpSpPr>
          <a:xfrm>
            <a:off x="7775682" y="3948834"/>
            <a:ext cx="118187" cy="146246"/>
            <a:chOff x="4960900" y="2433225"/>
            <a:chExt cx="48525" cy="60050"/>
          </a:xfrm>
        </p:grpSpPr>
        <p:sp>
          <p:nvSpPr>
            <p:cNvPr id="1157" name="Google Shape;1157;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75"/>
          <p:cNvGrpSpPr/>
          <p:nvPr/>
        </p:nvGrpSpPr>
        <p:grpSpPr>
          <a:xfrm>
            <a:off x="7464247" y="4212895"/>
            <a:ext cx="136394" cy="143810"/>
            <a:chOff x="4854075" y="2527625"/>
            <a:chExt cx="56000" cy="59050"/>
          </a:xfrm>
        </p:grpSpPr>
        <p:sp>
          <p:nvSpPr>
            <p:cNvPr id="1160" name="Google Shape;1160;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5"/>
          <p:cNvGrpSpPr/>
          <p:nvPr/>
        </p:nvGrpSpPr>
        <p:grpSpPr>
          <a:xfrm>
            <a:off x="8088458" y="3676639"/>
            <a:ext cx="99312" cy="160797"/>
            <a:chOff x="5059700" y="2334775"/>
            <a:chExt cx="40775" cy="66025"/>
          </a:xfrm>
        </p:grpSpPr>
        <p:sp>
          <p:nvSpPr>
            <p:cNvPr id="1166" name="Google Shape;1166;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75"/>
          <p:cNvGrpSpPr/>
          <p:nvPr/>
        </p:nvGrpSpPr>
        <p:grpSpPr>
          <a:xfrm>
            <a:off x="8045622" y="3941771"/>
            <a:ext cx="184984" cy="160371"/>
            <a:chOff x="5037700" y="2430325"/>
            <a:chExt cx="75950" cy="65850"/>
          </a:xfrm>
        </p:grpSpPr>
        <p:sp>
          <p:nvSpPr>
            <p:cNvPr id="1176" name="Google Shape;1176;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5"/>
          <p:cNvGrpSpPr/>
          <p:nvPr/>
        </p:nvGrpSpPr>
        <p:grpSpPr>
          <a:xfrm>
            <a:off x="7465128" y="3708223"/>
            <a:ext cx="173014" cy="97629"/>
            <a:chOff x="4756975" y="2341800"/>
            <a:chExt cx="91975" cy="51925"/>
          </a:xfrm>
        </p:grpSpPr>
        <p:sp>
          <p:nvSpPr>
            <p:cNvPr id="1179" name="Google Shape;1179;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75"/>
          <p:cNvGrpSpPr/>
          <p:nvPr/>
        </p:nvGrpSpPr>
        <p:grpSpPr>
          <a:xfrm>
            <a:off x="7732065" y="4196920"/>
            <a:ext cx="212497" cy="175761"/>
            <a:chOff x="4943575" y="2516350"/>
            <a:chExt cx="98675" cy="81700"/>
          </a:xfrm>
        </p:grpSpPr>
        <p:sp>
          <p:nvSpPr>
            <p:cNvPr id="1200" name="Google Shape;1200;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5"/>
          <p:cNvGrpSpPr/>
          <p:nvPr/>
        </p:nvGrpSpPr>
        <p:grpSpPr>
          <a:xfrm>
            <a:off x="1990126" y="3423163"/>
            <a:ext cx="965351" cy="134611"/>
            <a:chOff x="4411970" y="2962952"/>
            <a:chExt cx="706544" cy="104212"/>
          </a:xfrm>
        </p:grpSpPr>
        <p:sp>
          <p:nvSpPr>
            <p:cNvPr id="1279" name="Google Shape;1279;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5"/>
          <p:cNvGrpSpPr/>
          <p:nvPr/>
        </p:nvGrpSpPr>
        <p:grpSpPr>
          <a:xfrm>
            <a:off x="1990126" y="3012077"/>
            <a:ext cx="960158" cy="289172"/>
            <a:chOff x="4411970" y="2726085"/>
            <a:chExt cx="643107" cy="193659"/>
          </a:xfrm>
        </p:grpSpPr>
        <p:sp>
          <p:nvSpPr>
            <p:cNvPr id="1284" name="Google Shape;1284;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75"/>
          <p:cNvGrpSpPr/>
          <p:nvPr/>
        </p:nvGrpSpPr>
        <p:grpSpPr>
          <a:xfrm>
            <a:off x="993018" y="3278187"/>
            <a:ext cx="833173" cy="259209"/>
            <a:chOff x="4411970" y="4340222"/>
            <a:chExt cx="779467" cy="242683"/>
          </a:xfrm>
        </p:grpSpPr>
        <p:sp>
          <p:nvSpPr>
            <p:cNvPr id="1288" name="Google Shape;1288;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75"/>
          <p:cNvGrpSpPr/>
          <p:nvPr/>
        </p:nvGrpSpPr>
        <p:grpSpPr>
          <a:xfrm>
            <a:off x="1990126" y="2673933"/>
            <a:ext cx="965160" cy="216230"/>
            <a:chOff x="4411970" y="2468674"/>
            <a:chExt cx="747317" cy="167425"/>
          </a:xfrm>
        </p:grpSpPr>
        <p:sp>
          <p:nvSpPr>
            <p:cNvPr id="1292" name="Google Shape;1292;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5"/>
          <p:cNvGrpSpPr/>
          <p:nvPr/>
        </p:nvGrpSpPr>
        <p:grpSpPr>
          <a:xfrm>
            <a:off x="988873" y="2578650"/>
            <a:ext cx="810451" cy="319148"/>
            <a:chOff x="4411970" y="3686602"/>
            <a:chExt cx="797845" cy="314215"/>
          </a:xfrm>
        </p:grpSpPr>
        <p:sp>
          <p:nvSpPr>
            <p:cNvPr id="1295" name="Google Shape;1295;p7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7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75"/>
          <p:cNvGrpSpPr/>
          <p:nvPr/>
        </p:nvGrpSpPr>
        <p:grpSpPr>
          <a:xfrm>
            <a:off x="988970" y="2333174"/>
            <a:ext cx="1970333" cy="208784"/>
            <a:chOff x="6336019" y="3733725"/>
            <a:chExt cx="2566206" cy="351310"/>
          </a:xfrm>
        </p:grpSpPr>
        <p:sp>
          <p:nvSpPr>
            <p:cNvPr id="1302" name="Google Shape;1302;p7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75"/>
          <p:cNvGrpSpPr/>
          <p:nvPr/>
        </p:nvGrpSpPr>
        <p:grpSpPr>
          <a:xfrm>
            <a:off x="1990126" y="3940729"/>
            <a:ext cx="946551" cy="153200"/>
            <a:chOff x="4404545" y="3301592"/>
            <a:chExt cx="782403" cy="129272"/>
          </a:xfrm>
        </p:grpSpPr>
        <p:sp>
          <p:nvSpPr>
            <p:cNvPr id="1307" name="Google Shape;1307;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75"/>
          <p:cNvGrpSpPr/>
          <p:nvPr/>
        </p:nvGrpSpPr>
        <p:grpSpPr>
          <a:xfrm>
            <a:off x="1990126" y="3679688"/>
            <a:ext cx="962257" cy="139127"/>
            <a:chOff x="4411970" y="3131459"/>
            <a:chExt cx="710520" cy="117397"/>
          </a:xfrm>
        </p:grpSpPr>
        <p:sp>
          <p:nvSpPr>
            <p:cNvPr id="1310" name="Google Shape;1310;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12" name="Google Shape;1312;p7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5"/>
          <p:cNvGrpSpPr/>
          <p:nvPr/>
        </p:nvGrpSpPr>
        <p:grpSpPr>
          <a:xfrm>
            <a:off x="990271" y="3614482"/>
            <a:ext cx="823838" cy="458988"/>
            <a:chOff x="4411970" y="1801825"/>
            <a:chExt cx="734586" cy="409262"/>
          </a:xfrm>
        </p:grpSpPr>
        <p:sp>
          <p:nvSpPr>
            <p:cNvPr id="1314" name="Google Shape;1314;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75"/>
          <p:cNvGrpSpPr/>
          <p:nvPr/>
        </p:nvGrpSpPr>
        <p:grpSpPr>
          <a:xfrm>
            <a:off x="990271" y="4162908"/>
            <a:ext cx="856348" cy="212039"/>
            <a:chOff x="4411970" y="2233974"/>
            <a:chExt cx="763574" cy="189068"/>
          </a:xfrm>
        </p:grpSpPr>
        <p:sp>
          <p:nvSpPr>
            <p:cNvPr id="1317" name="Google Shape;1317;p7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5"/>
          <p:cNvGrpSpPr/>
          <p:nvPr/>
        </p:nvGrpSpPr>
        <p:grpSpPr>
          <a:xfrm>
            <a:off x="3100467" y="2338244"/>
            <a:ext cx="511602" cy="511602"/>
            <a:chOff x="5681300" y="2527788"/>
            <a:chExt cx="805800" cy="805800"/>
          </a:xfrm>
        </p:grpSpPr>
        <p:sp>
          <p:nvSpPr>
            <p:cNvPr id="1320" name="Google Shape;1320;p7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75"/>
          <p:cNvGrpSpPr/>
          <p:nvPr/>
        </p:nvGrpSpPr>
        <p:grpSpPr>
          <a:xfrm>
            <a:off x="3097662" y="3104827"/>
            <a:ext cx="513021" cy="512935"/>
            <a:chOff x="4049800" y="640400"/>
            <a:chExt cx="858900" cy="858900"/>
          </a:xfrm>
        </p:grpSpPr>
        <p:sp>
          <p:nvSpPr>
            <p:cNvPr id="1323" name="Google Shape;1323;p7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75"/>
          <p:cNvGrpSpPr/>
          <p:nvPr/>
        </p:nvGrpSpPr>
        <p:grpSpPr>
          <a:xfrm>
            <a:off x="3014861" y="3756719"/>
            <a:ext cx="686489" cy="686585"/>
            <a:chOff x="5080188" y="927900"/>
            <a:chExt cx="961200" cy="961200"/>
          </a:xfrm>
        </p:grpSpPr>
        <p:sp>
          <p:nvSpPr>
            <p:cNvPr id="1326" name="Google Shape;1326;p7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5"/>
          <p:cNvGrpSpPr/>
          <p:nvPr/>
        </p:nvGrpSpPr>
        <p:grpSpPr>
          <a:xfrm>
            <a:off x="3798012" y="3849448"/>
            <a:ext cx="510373" cy="510937"/>
            <a:chOff x="7508249" y="1522825"/>
            <a:chExt cx="1326332" cy="1322987"/>
          </a:xfrm>
        </p:grpSpPr>
        <p:sp>
          <p:nvSpPr>
            <p:cNvPr id="1335" name="Google Shape;1335;p7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75"/>
          <p:cNvGrpSpPr/>
          <p:nvPr/>
        </p:nvGrpSpPr>
        <p:grpSpPr>
          <a:xfrm>
            <a:off x="4489605" y="3850853"/>
            <a:ext cx="492652" cy="503348"/>
            <a:chOff x="6039282" y="1042577"/>
            <a:chExt cx="734315" cy="731929"/>
          </a:xfrm>
        </p:grpSpPr>
        <p:sp>
          <p:nvSpPr>
            <p:cNvPr id="1346" name="Google Shape;1346;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75"/>
          <p:cNvGrpSpPr/>
          <p:nvPr/>
        </p:nvGrpSpPr>
        <p:grpSpPr>
          <a:xfrm>
            <a:off x="5130019" y="2346894"/>
            <a:ext cx="483304" cy="504902"/>
            <a:chOff x="1825800" y="1651625"/>
            <a:chExt cx="568125" cy="591775"/>
          </a:xfrm>
        </p:grpSpPr>
        <p:sp>
          <p:nvSpPr>
            <p:cNvPr id="1368" name="Google Shape;1368;p7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379" name="Google Shape;1379;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grpSp>
        <p:nvGrpSpPr>
          <p:cNvPr id="1384" name="Google Shape;1384;p76"/>
          <p:cNvGrpSpPr/>
          <p:nvPr/>
        </p:nvGrpSpPr>
        <p:grpSpPr>
          <a:xfrm>
            <a:off x="722058" y="957091"/>
            <a:ext cx="2492868" cy="1379876"/>
            <a:chOff x="2654821" y="2311071"/>
            <a:chExt cx="2279715" cy="1262120"/>
          </a:xfrm>
        </p:grpSpPr>
        <p:grpSp>
          <p:nvGrpSpPr>
            <p:cNvPr id="1385" name="Google Shape;1385;p76"/>
            <p:cNvGrpSpPr/>
            <p:nvPr/>
          </p:nvGrpSpPr>
          <p:grpSpPr>
            <a:xfrm>
              <a:off x="4034269" y="2840745"/>
              <a:ext cx="40212" cy="36437"/>
              <a:chOff x="4293400" y="2574725"/>
              <a:chExt cx="84425" cy="80100"/>
            </a:xfrm>
          </p:grpSpPr>
          <p:sp>
            <p:nvSpPr>
              <p:cNvPr id="1386" name="Google Shape;1386;p7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87" name="Google Shape;1387;p7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76"/>
            <p:cNvGrpSpPr/>
            <p:nvPr/>
          </p:nvGrpSpPr>
          <p:grpSpPr>
            <a:xfrm>
              <a:off x="3894606" y="2334874"/>
              <a:ext cx="913198" cy="518984"/>
              <a:chOff x="4000175" y="1462675"/>
              <a:chExt cx="1917275" cy="1140875"/>
            </a:xfrm>
          </p:grpSpPr>
          <p:sp>
            <p:nvSpPr>
              <p:cNvPr id="1389" name="Google Shape;1389;p7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0" name="Google Shape;1390;p76"/>
              <p:cNvGrpSpPr/>
              <p:nvPr/>
            </p:nvGrpSpPr>
            <p:grpSpPr>
              <a:xfrm>
                <a:off x="4000175" y="1462675"/>
                <a:ext cx="1917275" cy="1140875"/>
                <a:chOff x="4000175" y="1462675"/>
                <a:chExt cx="1917275" cy="1140875"/>
              </a:xfrm>
            </p:grpSpPr>
            <p:sp>
              <p:nvSpPr>
                <p:cNvPr id="1391" name="Google Shape;1391;p7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92" name="Google Shape;1392;p7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6" name="Google Shape;1396;p7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7" name="Google Shape;1397;p76"/>
            <p:cNvGrpSpPr/>
            <p:nvPr/>
          </p:nvGrpSpPr>
          <p:grpSpPr>
            <a:xfrm>
              <a:off x="3875768" y="2846704"/>
              <a:ext cx="44796" cy="47366"/>
              <a:chOff x="3960625" y="2587825"/>
              <a:chExt cx="94050" cy="104125"/>
            </a:xfrm>
          </p:grpSpPr>
          <p:sp>
            <p:nvSpPr>
              <p:cNvPr id="1398" name="Google Shape;1398;p7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99" name="Google Shape;1399;p7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76"/>
            <p:cNvGrpSpPr/>
            <p:nvPr/>
          </p:nvGrpSpPr>
          <p:grpSpPr>
            <a:xfrm>
              <a:off x="3782759" y="2807162"/>
              <a:ext cx="82686" cy="85487"/>
              <a:chOff x="3765350" y="2500900"/>
              <a:chExt cx="173600" cy="187925"/>
            </a:xfrm>
          </p:grpSpPr>
          <p:sp>
            <p:nvSpPr>
              <p:cNvPr id="1401" name="Google Shape;1401;p7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02" name="Google Shape;1402;p7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76"/>
            <p:cNvGrpSpPr/>
            <p:nvPr/>
          </p:nvGrpSpPr>
          <p:grpSpPr>
            <a:xfrm>
              <a:off x="3775674" y="2798496"/>
              <a:ext cx="40545" cy="23564"/>
              <a:chOff x="3750475" y="2481850"/>
              <a:chExt cx="85125" cy="51800"/>
            </a:xfrm>
          </p:grpSpPr>
          <p:sp>
            <p:nvSpPr>
              <p:cNvPr id="1408" name="Google Shape;1408;p7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0" name="Google Shape;1410;p76"/>
            <p:cNvGrpSpPr/>
            <p:nvPr/>
          </p:nvGrpSpPr>
          <p:grpSpPr>
            <a:xfrm>
              <a:off x="3716946" y="2776024"/>
              <a:ext cx="81971" cy="76912"/>
              <a:chOff x="3627175" y="2432450"/>
              <a:chExt cx="172100" cy="169075"/>
            </a:xfrm>
          </p:grpSpPr>
          <p:sp>
            <p:nvSpPr>
              <p:cNvPr id="1411" name="Google Shape;1411;p7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13" name="Google Shape;1413;p7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14" name="Google Shape;1414;p76"/>
            <p:cNvGrpSpPr/>
            <p:nvPr/>
          </p:nvGrpSpPr>
          <p:grpSpPr>
            <a:xfrm>
              <a:off x="3685682" y="2845624"/>
              <a:ext cx="29311" cy="45055"/>
              <a:chOff x="3561536" y="2585450"/>
              <a:chExt cx="61539" cy="99045"/>
            </a:xfrm>
          </p:grpSpPr>
          <p:sp>
            <p:nvSpPr>
              <p:cNvPr id="1415" name="Google Shape;1415;p7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17" name="Google Shape;1417;p76"/>
            <p:cNvGrpSpPr/>
            <p:nvPr/>
          </p:nvGrpSpPr>
          <p:grpSpPr>
            <a:xfrm>
              <a:off x="3849905" y="2572252"/>
              <a:ext cx="74339" cy="119559"/>
              <a:chOff x="3906325" y="1984500"/>
              <a:chExt cx="156075" cy="262825"/>
            </a:xfrm>
          </p:grpSpPr>
          <p:sp>
            <p:nvSpPr>
              <p:cNvPr id="1418" name="Google Shape;1418;p7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19" name="Google Shape;1419;p7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76"/>
            <p:cNvGrpSpPr/>
            <p:nvPr/>
          </p:nvGrpSpPr>
          <p:grpSpPr>
            <a:xfrm>
              <a:off x="2654821" y="2414345"/>
              <a:ext cx="667570" cy="558731"/>
              <a:chOff x="1397225" y="1637375"/>
              <a:chExt cx="1401575" cy="1228250"/>
            </a:xfrm>
          </p:grpSpPr>
          <p:sp>
            <p:nvSpPr>
              <p:cNvPr id="1421" name="Google Shape;1421;p7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22" name="Google Shape;1422;p76"/>
              <p:cNvGrpSpPr/>
              <p:nvPr/>
            </p:nvGrpSpPr>
            <p:grpSpPr>
              <a:xfrm>
                <a:off x="1397225" y="1637375"/>
                <a:ext cx="1398775" cy="1228250"/>
                <a:chOff x="1397225" y="1637375"/>
                <a:chExt cx="1398775" cy="1228250"/>
              </a:xfrm>
            </p:grpSpPr>
            <p:sp>
              <p:nvSpPr>
                <p:cNvPr id="1423" name="Google Shape;1423;p7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5" name="Google Shape;1425;p76"/>
            <p:cNvGrpSpPr/>
            <p:nvPr/>
          </p:nvGrpSpPr>
          <p:grpSpPr>
            <a:xfrm>
              <a:off x="3230417" y="3103734"/>
              <a:ext cx="282982" cy="280332"/>
              <a:chOff x="2605700" y="3152850"/>
              <a:chExt cx="594125" cy="616250"/>
            </a:xfrm>
          </p:grpSpPr>
          <p:sp>
            <p:nvSpPr>
              <p:cNvPr id="1426" name="Google Shape;1426;p7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27" name="Google Shape;1427;p7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28" name="Google Shape;1428;p76"/>
            <p:cNvGrpSpPr/>
            <p:nvPr/>
          </p:nvGrpSpPr>
          <p:grpSpPr>
            <a:xfrm>
              <a:off x="3265985" y="3226989"/>
              <a:ext cx="87151" cy="346202"/>
              <a:chOff x="2680375" y="3423800"/>
              <a:chExt cx="182975" cy="761050"/>
            </a:xfrm>
          </p:grpSpPr>
          <p:sp>
            <p:nvSpPr>
              <p:cNvPr id="1429" name="Google Shape;1429;p7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0" name="Google Shape;1430;p7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76"/>
            <p:cNvGrpSpPr/>
            <p:nvPr/>
          </p:nvGrpSpPr>
          <p:grpSpPr>
            <a:xfrm>
              <a:off x="3855466" y="3289811"/>
              <a:ext cx="112514" cy="94210"/>
              <a:chOff x="3918000" y="3561900"/>
              <a:chExt cx="236225" cy="207100"/>
            </a:xfrm>
          </p:grpSpPr>
          <p:sp>
            <p:nvSpPr>
              <p:cNvPr id="1432" name="Google Shape;1432;p7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33" name="Google Shape;1433;p7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7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37" name="Google Shape;1437;p76"/>
            <p:cNvGrpSpPr/>
            <p:nvPr/>
          </p:nvGrpSpPr>
          <p:grpSpPr>
            <a:xfrm>
              <a:off x="2905224" y="2311071"/>
              <a:ext cx="596721" cy="528992"/>
              <a:chOff x="1922950" y="1410350"/>
              <a:chExt cx="1252825" cy="1162875"/>
            </a:xfrm>
          </p:grpSpPr>
          <p:sp>
            <p:nvSpPr>
              <p:cNvPr id="1438" name="Google Shape;1438;p7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54" name="Google Shape;1454;p7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4" name="Google Shape;1474;p7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5" name="Google Shape;1475;p7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76"/>
            <p:cNvGrpSpPr/>
            <p:nvPr/>
          </p:nvGrpSpPr>
          <p:grpSpPr>
            <a:xfrm>
              <a:off x="3280929" y="3294542"/>
              <a:ext cx="109894" cy="272224"/>
              <a:chOff x="2711750" y="3572300"/>
              <a:chExt cx="230725" cy="598425"/>
            </a:xfrm>
          </p:grpSpPr>
          <p:sp>
            <p:nvSpPr>
              <p:cNvPr id="1477" name="Google Shape;1477;p7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7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76"/>
            <p:cNvGrpSpPr/>
            <p:nvPr/>
          </p:nvGrpSpPr>
          <p:grpSpPr>
            <a:xfrm>
              <a:off x="3790439" y="2408636"/>
              <a:ext cx="73017" cy="75684"/>
              <a:chOff x="3781475" y="1624825"/>
              <a:chExt cx="153300" cy="166375"/>
            </a:xfrm>
          </p:grpSpPr>
          <p:sp>
            <p:nvSpPr>
              <p:cNvPr id="1481" name="Google Shape;1481;p7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7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76"/>
            <p:cNvGrpSpPr/>
            <p:nvPr/>
          </p:nvGrpSpPr>
          <p:grpSpPr>
            <a:xfrm>
              <a:off x="4403342" y="3107749"/>
              <a:ext cx="316680" cy="101374"/>
              <a:chOff x="5068275" y="3161675"/>
              <a:chExt cx="664875" cy="222850"/>
            </a:xfrm>
          </p:grpSpPr>
          <p:sp>
            <p:nvSpPr>
              <p:cNvPr id="1493" name="Google Shape;1493;p7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7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76"/>
            <p:cNvGrpSpPr/>
            <p:nvPr/>
          </p:nvGrpSpPr>
          <p:grpSpPr>
            <a:xfrm>
              <a:off x="3697513" y="2707266"/>
              <a:ext cx="59549" cy="79733"/>
              <a:chOff x="3586375" y="2281300"/>
              <a:chExt cx="125025" cy="175275"/>
            </a:xfrm>
          </p:grpSpPr>
          <p:sp>
            <p:nvSpPr>
              <p:cNvPr id="1527" name="Google Shape;1527;p7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7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76"/>
            <p:cNvGrpSpPr/>
            <p:nvPr/>
          </p:nvGrpSpPr>
          <p:grpSpPr>
            <a:xfrm>
              <a:off x="4513224" y="3221724"/>
              <a:ext cx="274563" cy="280321"/>
              <a:chOff x="5298975" y="3412225"/>
              <a:chExt cx="576450" cy="616225"/>
            </a:xfrm>
          </p:grpSpPr>
          <p:sp>
            <p:nvSpPr>
              <p:cNvPr id="1531" name="Google Shape;1531;p7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2" name="Google Shape;1532;p7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76"/>
            <p:cNvGrpSpPr/>
            <p:nvPr/>
          </p:nvGrpSpPr>
          <p:grpSpPr>
            <a:xfrm>
              <a:off x="4824403" y="3421846"/>
              <a:ext cx="110132" cy="130647"/>
              <a:chOff x="5952300" y="3852150"/>
              <a:chExt cx="231225" cy="287200"/>
            </a:xfrm>
          </p:grpSpPr>
          <p:sp>
            <p:nvSpPr>
              <p:cNvPr id="1534" name="Google Shape;1534;p7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7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76"/>
            <p:cNvGrpSpPr/>
            <p:nvPr/>
          </p:nvGrpSpPr>
          <p:grpSpPr>
            <a:xfrm>
              <a:off x="4295710" y="3079670"/>
              <a:ext cx="14968" cy="27135"/>
              <a:chOff x="4842300" y="3099950"/>
              <a:chExt cx="31425" cy="59650"/>
            </a:xfrm>
          </p:grpSpPr>
          <p:sp>
            <p:nvSpPr>
              <p:cNvPr id="1545" name="Google Shape;1545;p7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7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7" name="Google Shape;1557;p76"/>
            <p:cNvGrpSpPr/>
            <p:nvPr/>
          </p:nvGrpSpPr>
          <p:grpSpPr>
            <a:xfrm>
              <a:off x="3831056" y="2816010"/>
              <a:ext cx="37378" cy="27612"/>
              <a:chOff x="3866750" y="2520350"/>
              <a:chExt cx="78475" cy="60700"/>
            </a:xfrm>
          </p:grpSpPr>
          <p:sp>
            <p:nvSpPr>
              <p:cNvPr id="1558" name="Google Shape;1558;p7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7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79" name="Google Shape;1579;p7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91" name="Google Shape;1591;p7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76"/>
            <p:cNvGrpSpPr/>
            <p:nvPr/>
          </p:nvGrpSpPr>
          <p:grpSpPr>
            <a:xfrm>
              <a:off x="3632736" y="3051591"/>
              <a:ext cx="63288" cy="45217"/>
              <a:chOff x="3450375" y="3038225"/>
              <a:chExt cx="132875" cy="99400"/>
            </a:xfrm>
          </p:grpSpPr>
          <p:sp>
            <p:nvSpPr>
              <p:cNvPr id="1605" name="Google Shape;1605;p7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7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6" name="Google Shape;1616;p7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6" name="Google Shape;1626;p7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2" name="Google Shape;1632;p7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76"/>
          <p:cNvGrpSpPr/>
          <p:nvPr/>
        </p:nvGrpSpPr>
        <p:grpSpPr>
          <a:xfrm>
            <a:off x="719115" y="2852867"/>
            <a:ext cx="2622876" cy="1333540"/>
            <a:chOff x="238125" y="1038125"/>
            <a:chExt cx="7146800" cy="3633625"/>
          </a:xfrm>
        </p:grpSpPr>
        <p:sp>
          <p:nvSpPr>
            <p:cNvPr id="1643" name="Google Shape;1643;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76"/>
          <p:cNvGrpSpPr/>
          <p:nvPr/>
        </p:nvGrpSpPr>
        <p:grpSpPr>
          <a:xfrm>
            <a:off x="5834043" y="994977"/>
            <a:ext cx="2590840" cy="1380235"/>
            <a:chOff x="233350" y="949250"/>
            <a:chExt cx="7137300" cy="3802300"/>
          </a:xfrm>
        </p:grpSpPr>
        <p:sp>
          <p:nvSpPr>
            <p:cNvPr id="3216" name="Google Shape;3216;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6"/>
          <p:cNvGrpSpPr/>
          <p:nvPr/>
        </p:nvGrpSpPr>
        <p:grpSpPr>
          <a:xfrm>
            <a:off x="7648472" y="3039750"/>
            <a:ext cx="104231" cy="320340"/>
            <a:chOff x="7564426" y="3224343"/>
            <a:chExt cx="119985" cy="368801"/>
          </a:xfrm>
        </p:grpSpPr>
        <p:sp>
          <p:nvSpPr>
            <p:cNvPr id="3268" name="Google Shape;3268;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76"/>
          <p:cNvGrpSpPr/>
          <p:nvPr/>
        </p:nvGrpSpPr>
        <p:grpSpPr>
          <a:xfrm>
            <a:off x="7347961" y="3033852"/>
            <a:ext cx="189489" cy="332132"/>
            <a:chOff x="8370831" y="3202002"/>
            <a:chExt cx="218129" cy="382376"/>
          </a:xfrm>
        </p:grpSpPr>
        <p:sp>
          <p:nvSpPr>
            <p:cNvPr id="3271" name="Google Shape;3271;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76"/>
          <p:cNvGrpSpPr/>
          <p:nvPr/>
        </p:nvGrpSpPr>
        <p:grpSpPr>
          <a:xfrm>
            <a:off x="8071350" y="3444984"/>
            <a:ext cx="309429" cy="267000"/>
            <a:chOff x="6742064" y="3750480"/>
            <a:chExt cx="399315" cy="344560"/>
          </a:xfrm>
        </p:grpSpPr>
        <p:sp>
          <p:nvSpPr>
            <p:cNvPr id="3274" name="Google Shape;3274;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6"/>
          <p:cNvGrpSpPr/>
          <p:nvPr/>
        </p:nvGrpSpPr>
        <p:grpSpPr>
          <a:xfrm>
            <a:off x="7610369" y="3796031"/>
            <a:ext cx="180437" cy="281608"/>
            <a:chOff x="7248525" y="3739696"/>
            <a:chExt cx="230531" cy="359790"/>
          </a:xfrm>
        </p:grpSpPr>
        <p:sp>
          <p:nvSpPr>
            <p:cNvPr id="3277" name="Google Shape;3277;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6"/>
          <p:cNvGrpSpPr/>
          <p:nvPr/>
        </p:nvGrpSpPr>
        <p:grpSpPr>
          <a:xfrm>
            <a:off x="7856288" y="3439255"/>
            <a:ext cx="162896" cy="278710"/>
            <a:chOff x="7601242" y="3729267"/>
            <a:chExt cx="222566" cy="380803"/>
          </a:xfrm>
        </p:grpSpPr>
        <p:sp>
          <p:nvSpPr>
            <p:cNvPr id="3280" name="Google Shape;3280;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76"/>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76"/>
          <p:cNvGrpSpPr/>
          <p:nvPr/>
        </p:nvGrpSpPr>
        <p:grpSpPr>
          <a:xfrm>
            <a:off x="7345934" y="3440396"/>
            <a:ext cx="193543" cy="275990"/>
            <a:chOff x="8304647" y="3738687"/>
            <a:chExt cx="225076" cy="320956"/>
          </a:xfrm>
        </p:grpSpPr>
        <p:sp>
          <p:nvSpPr>
            <p:cNvPr id="3284" name="Google Shape;3284;p7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76"/>
          <p:cNvGrpSpPr/>
          <p:nvPr/>
        </p:nvGrpSpPr>
        <p:grpSpPr>
          <a:xfrm>
            <a:off x="7618426" y="3440396"/>
            <a:ext cx="178492" cy="275990"/>
            <a:chOff x="8615101" y="3738687"/>
            <a:chExt cx="207573" cy="320956"/>
          </a:xfrm>
        </p:grpSpPr>
        <p:sp>
          <p:nvSpPr>
            <p:cNvPr id="3288" name="Google Shape;3288;p7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1" name="Google Shape;3291;p76"/>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2" name="Google Shape;3292;p76"/>
          <p:cNvGrpSpPr/>
          <p:nvPr/>
        </p:nvGrpSpPr>
        <p:grpSpPr>
          <a:xfrm>
            <a:off x="6013131" y="3561884"/>
            <a:ext cx="557670" cy="511283"/>
            <a:chOff x="6015419" y="3716859"/>
            <a:chExt cx="557671" cy="511283"/>
          </a:xfrm>
        </p:grpSpPr>
        <p:sp>
          <p:nvSpPr>
            <p:cNvPr id="3293" name="Google Shape;3293;p7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4" name="Google Shape;3294;p76"/>
            <p:cNvGrpSpPr/>
            <p:nvPr/>
          </p:nvGrpSpPr>
          <p:grpSpPr>
            <a:xfrm>
              <a:off x="6036094" y="3716980"/>
              <a:ext cx="529860" cy="510468"/>
              <a:chOff x="6036094" y="3716980"/>
              <a:chExt cx="529860" cy="510468"/>
            </a:xfrm>
          </p:grpSpPr>
          <p:sp>
            <p:nvSpPr>
              <p:cNvPr id="3295" name="Google Shape;3295;p7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5" name="Google Shape;3305;p76"/>
          <p:cNvGrpSpPr/>
          <p:nvPr/>
        </p:nvGrpSpPr>
        <p:grpSpPr>
          <a:xfrm>
            <a:off x="6642016" y="2918653"/>
            <a:ext cx="576302" cy="511871"/>
            <a:chOff x="6644304" y="3073628"/>
            <a:chExt cx="576302" cy="511871"/>
          </a:xfrm>
        </p:grpSpPr>
        <p:sp>
          <p:nvSpPr>
            <p:cNvPr id="3306" name="Google Shape;3306;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76"/>
            <p:cNvGrpSpPr/>
            <p:nvPr/>
          </p:nvGrpSpPr>
          <p:grpSpPr>
            <a:xfrm>
              <a:off x="6712169" y="3085440"/>
              <a:ext cx="481622" cy="494913"/>
              <a:chOff x="6712169" y="3085440"/>
              <a:chExt cx="481622" cy="494913"/>
            </a:xfrm>
          </p:grpSpPr>
          <p:sp>
            <p:nvSpPr>
              <p:cNvPr id="3308" name="Google Shape;3308;p7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7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6" name="Google Shape;3316;p76"/>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76"/>
          <p:cNvGrpSpPr/>
          <p:nvPr/>
        </p:nvGrpSpPr>
        <p:grpSpPr>
          <a:xfrm>
            <a:off x="6649867" y="3561648"/>
            <a:ext cx="560631" cy="511352"/>
            <a:chOff x="6652154" y="3716623"/>
            <a:chExt cx="560631" cy="511352"/>
          </a:xfrm>
        </p:grpSpPr>
        <p:sp>
          <p:nvSpPr>
            <p:cNvPr id="3318" name="Google Shape;3318;p7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9" name="Google Shape;3319;p76"/>
            <p:cNvGrpSpPr/>
            <p:nvPr/>
          </p:nvGrpSpPr>
          <p:grpSpPr>
            <a:xfrm>
              <a:off x="6669657" y="3716715"/>
              <a:ext cx="466779" cy="464290"/>
              <a:chOff x="6669657" y="3716715"/>
              <a:chExt cx="466779" cy="464290"/>
            </a:xfrm>
          </p:grpSpPr>
          <p:sp>
            <p:nvSpPr>
              <p:cNvPr id="3320" name="Google Shape;3320;p7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3" name="Google Shape;3333;p76"/>
          <p:cNvGrpSpPr/>
          <p:nvPr/>
        </p:nvGrpSpPr>
        <p:grpSpPr>
          <a:xfrm>
            <a:off x="7843958" y="3843056"/>
            <a:ext cx="187557" cy="187557"/>
            <a:chOff x="8565775" y="671075"/>
            <a:chExt cx="441000" cy="441000"/>
          </a:xfrm>
        </p:grpSpPr>
        <p:sp>
          <p:nvSpPr>
            <p:cNvPr id="3334" name="Google Shape;3334;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6" name="Google Shape;3336;p76"/>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6"/>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8" name="Google Shape;3338;p76"/>
          <p:cNvGrpSpPr/>
          <p:nvPr/>
        </p:nvGrpSpPr>
        <p:grpSpPr>
          <a:xfrm>
            <a:off x="5997813" y="2921275"/>
            <a:ext cx="587871" cy="512373"/>
            <a:chOff x="6000100" y="3076250"/>
            <a:chExt cx="587871" cy="512373"/>
          </a:xfrm>
        </p:grpSpPr>
        <p:sp>
          <p:nvSpPr>
            <p:cNvPr id="3339" name="Google Shape;3339;p7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0" name="Google Shape;3340;p76"/>
            <p:cNvGrpSpPr/>
            <p:nvPr/>
          </p:nvGrpSpPr>
          <p:grpSpPr>
            <a:xfrm>
              <a:off x="6031360" y="3076713"/>
              <a:ext cx="539107" cy="480965"/>
              <a:chOff x="6031360" y="3076713"/>
              <a:chExt cx="539107" cy="480965"/>
            </a:xfrm>
          </p:grpSpPr>
          <p:sp>
            <p:nvSpPr>
              <p:cNvPr id="3341" name="Google Shape;3341;p7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8" name="Google Shape;3348;p76"/>
          <p:cNvGrpSpPr/>
          <p:nvPr/>
        </p:nvGrpSpPr>
        <p:grpSpPr>
          <a:xfrm>
            <a:off x="3369304" y="940638"/>
            <a:ext cx="2310381" cy="1488888"/>
            <a:chOff x="229225" y="549050"/>
            <a:chExt cx="7161750" cy="4615275"/>
          </a:xfrm>
        </p:grpSpPr>
        <p:sp>
          <p:nvSpPr>
            <p:cNvPr id="3349" name="Google Shape;3349;p7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76"/>
          <p:cNvGrpSpPr/>
          <p:nvPr/>
        </p:nvGrpSpPr>
        <p:grpSpPr>
          <a:xfrm>
            <a:off x="3514722" y="2832485"/>
            <a:ext cx="2310282" cy="1374222"/>
            <a:chOff x="238125" y="732525"/>
            <a:chExt cx="7130500" cy="4241425"/>
          </a:xfrm>
        </p:grpSpPr>
        <p:sp>
          <p:nvSpPr>
            <p:cNvPr id="3467" name="Google Shape;3467;p7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grpSp>
        <p:nvGrpSpPr>
          <p:cNvPr id="3585" name="Google Shape;3585;p77"/>
          <p:cNvGrpSpPr/>
          <p:nvPr/>
        </p:nvGrpSpPr>
        <p:grpSpPr>
          <a:xfrm>
            <a:off x="729274" y="969771"/>
            <a:ext cx="2507799" cy="206239"/>
            <a:chOff x="106648" y="895722"/>
            <a:chExt cx="4481413" cy="374300"/>
          </a:xfrm>
        </p:grpSpPr>
        <p:grpSp>
          <p:nvGrpSpPr>
            <p:cNvPr id="3586" name="Google Shape;3586;p77"/>
            <p:cNvGrpSpPr/>
            <p:nvPr/>
          </p:nvGrpSpPr>
          <p:grpSpPr>
            <a:xfrm>
              <a:off x="2233276" y="895722"/>
              <a:ext cx="1082667" cy="223591"/>
              <a:chOff x="4808316" y="2800065"/>
              <a:chExt cx="1999386" cy="412910"/>
            </a:xfrm>
          </p:grpSpPr>
          <p:sp>
            <p:nvSpPr>
              <p:cNvPr id="3587" name="Google Shape;3587;p7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77"/>
              <p:cNvGrpSpPr/>
              <p:nvPr/>
            </p:nvGrpSpPr>
            <p:grpSpPr>
              <a:xfrm>
                <a:off x="4808316" y="2800065"/>
                <a:ext cx="92400" cy="411825"/>
                <a:chOff x="845575" y="2563700"/>
                <a:chExt cx="92400" cy="411825"/>
              </a:xfrm>
            </p:grpSpPr>
            <p:cxnSp>
              <p:nvCxnSpPr>
                <p:cNvPr id="3589" name="Google Shape;3589;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0" name="Google Shape;3590;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1" name="Google Shape;3591;p77"/>
            <p:cNvGrpSpPr/>
            <p:nvPr/>
          </p:nvGrpSpPr>
          <p:grpSpPr>
            <a:xfrm>
              <a:off x="106648" y="895722"/>
              <a:ext cx="1088401" cy="223591"/>
              <a:chOff x="881025" y="2800065"/>
              <a:chExt cx="2009975" cy="412910"/>
            </a:xfrm>
          </p:grpSpPr>
          <p:sp>
            <p:nvSpPr>
              <p:cNvPr id="3592" name="Google Shape;3592;p7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77"/>
              <p:cNvGrpSpPr/>
              <p:nvPr/>
            </p:nvGrpSpPr>
            <p:grpSpPr>
              <a:xfrm>
                <a:off x="881025" y="2800065"/>
                <a:ext cx="92400" cy="411825"/>
                <a:chOff x="845575" y="2563700"/>
                <a:chExt cx="92400" cy="411825"/>
              </a:xfrm>
            </p:grpSpPr>
            <p:cxnSp>
              <p:nvCxnSpPr>
                <p:cNvPr id="3594" name="Google Shape;3594;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5" name="Google Shape;3595;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77"/>
            <p:cNvGrpSpPr/>
            <p:nvPr/>
          </p:nvGrpSpPr>
          <p:grpSpPr>
            <a:xfrm>
              <a:off x="1172346" y="1047018"/>
              <a:ext cx="1083151" cy="223003"/>
              <a:chOff x="2849073" y="3079467"/>
              <a:chExt cx="2000279" cy="411825"/>
            </a:xfrm>
          </p:grpSpPr>
          <p:sp>
            <p:nvSpPr>
              <p:cNvPr id="3597" name="Google Shape;3597;p7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77"/>
              <p:cNvGrpSpPr/>
              <p:nvPr/>
            </p:nvGrpSpPr>
            <p:grpSpPr>
              <a:xfrm rot="10800000">
                <a:off x="2849073" y="3079467"/>
                <a:ext cx="92400" cy="411825"/>
                <a:chOff x="2070100" y="2563700"/>
                <a:chExt cx="92400" cy="411825"/>
              </a:xfrm>
            </p:grpSpPr>
            <p:cxnSp>
              <p:nvCxnSpPr>
                <p:cNvPr id="3599" name="Google Shape;3599;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0" name="Google Shape;3600;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1" name="Google Shape;3601;p77"/>
            <p:cNvGrpSpPr/>
            <p:nvPr/>
          </p:nvGrpSpPr>
          <p:grpSpPr>
            <a:xfrm>
              <a:off x="3290132" y="1047018"/>
              <a:ext cx="1297929" cy="223003"/>
              <a:chOff x="6760035" y="3079467"/>
              <a:chExt cx="2396914" cy="411825"/>
            </a:xfrm>
          </p:grpSpPr>
          <p:sp>
            <p:nvSpPr>
              <p:cNvPr id="3602" name="Google Shape;3602;p7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77"/>
              <p:cNvGrpSpPr/>
              <p:nvPr/>
            </p:nvGrpSpPr>
            <p:grpSpPr>
              <a:xfrm rot="10800000">
                <a:off x="6760035" y="3079467"/>
                <a:ext cx="92400" cy="411825"/>
                <a:chOff x="2070100" y="2563700"/>
                <a:chExt cx="92400" cy="411825"/>
              </a:xfrm>
            </p:grpSpPr>
            <p:cxnSp>
              <p:nvCxnSpPr>
                <p:cNvPr id="3604" name="Google Shape;3604;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5" name="Google Shape;3605;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06" name="Google Shape;3606;p77"/>
          <p:cNvGrpSpPr/>
          <p:nvPr/>
        </p:nvGrpSpPr>
        <p:grpSpPr>
          <a:xfrm>
            <a:off x="2147036" y="3369142"/>
            <a:ext cx="1086701" cy="799429"/>
            <a:chOff x="2183288" y="3555572"/>
            <a:chExt cx="1136241" cy="835873"/>
          </a:xfrm>
        </p:grpSpPr>
        <p:sp>
          <p:nvSpPr>
            <p:cNvPr id="3607" name="Google Shape;3607;p7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77"/>
            <p:cNvGrpSpPr/>
            <p:nvPr/>
          </p:nvGrpSpPr>
          <p:grpSpPr>
            <a:xfrm>
              <a:off x="2205895" y="3637269"/>
              <a:ext cx="1089848" cy="724993"/>
              <a:chOff x="2205895" y="3637269"/>
              <a:chExt cx="1089848" cy="724993"/>
            </a:xfrm>
          </p:grpSpPr>
          <p:sp>
            <p:nvSpPr>
              <p:cNvPr id="3609" name="Google Shape;3609;p7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5" name="Google Shape;3615;p7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6" name="Google Shape;3616;p7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17" name="Google Shape;3617;p77"/>
            <p:cNvGrpSpPr/>
            <p:nvPr/>
          </p:nvGrpSpPr>
          <p:grpSpPr>
            <a:xfrm>
              <a:off x="3173850" y="3779426"/>
              <a:ext cx="145679" cy="70048"/>
              <a:chOff x="3173850" y="3779426"/>
              <a:chExt cx="145679" cy="70048"/>
            </a:xfrm>
          </p:grpSpPr>
          <p:cxnSp>
            <p:nvCxnSpPr>
              <p:cNvPr id="3618" name="Google Shape;3618;p7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19" name="Google Shape;3619;p7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77"/>
            <p:cNvGrpSpPr/>
            <p:nvPr/>
          </p:nvGrpSpPr>
          <p:grpSpPr>
            <a:xfrm>
              <a:off x="2183288" y="4139483"/>
              <a:ext cx="145133" cy="70048"/>
              <a:chOff x="2183288" y="4139483"/>
              <a:chExt cx="145133" cy="70048"/>
            </a:xfrm>
          </p:grpSpPr>
          <p:cxnSp>
            <p:nvCxnSpPr>
              <p:cNvPr id="3621" name="Google Shape;3621;p7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22" name="Google Shape;3622;p7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3" name="Google Shape;3623;p7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4" name="Google Shape;3624;p7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25" name="Google Shape;3625;p77"/>
            <p:cNvGrpSpPr/>
            <p:nvPr/>
          </p:nvGrpSpPr>
          <p:grpSpPr>
            <a:xfrm>
              <a:off x="2943836" y="4268886"/>
              <a:ext cx="60717" cy="122559"/>
              <a:chOff x="2943836" y="4268886"/>
              <a:chExt cx="60717" cy="122559"/>
            </a:xfrm>
          </p:grpSpPr>
          <p:sp>
            <p:nvSpPr>
              <p:cNvPr id="3626" name="Google Shape;3626;p7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7" name="Google Shape;3627;p7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28" name="Google Shape;3628;p77"/>
          <p:cNvGrpSpPr/>
          <p:nvPr/>
        </p:nvGrpSpPr>
        <p:grpSpPr>
          <a:xfrm>
            <a:off x="3409981" y="1290142"/>
            <a:ext cx="1675870" cy="758251"/>
            <a:chOff x="3530532" y="1496185"/>
            <a:chExt cx="1562000" cy="706730"/>
          </a:xfrm>
        </p:grpSpPr>
        <p:cxnSp>
          <p:nvCxnSpPr>
            <p:cNvPr id="3629" name="Google Shape;3629;p7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30" name="Google Shape;3630;p77"/>
            <p:cNvGrpSpPr/>
            <p:nvPr/>
          </p:nvGrpSpPr>
          <p:grpSpPr>
            <a:xfrm>
              <a:off x="3530532" y="1496185"/>
              <a:ext cx="323430" cy="463587"/>
              <a:chOff x="3530532" y="1496185"/>
              <a:chExt cx="323430" cy="463587"/>
            </a:xfrm>
          </p:grpSpPr>
          <p:grpSp>
            <p:nvGrpSpPr>
              <p:cNvPr id="3631" name="Google Shape;3631;p77"/>
              <p:cNvGrpSpPr/>
              <p:nvPr/>
            </p:nvGrpSpPr>
            <p:grpSpPr>
              <a:xfrm>
                <a:off x="3567462" y="1496185"/>
                <a:ext cx="286500" cy="361376"/>
                <a:chOff x="3567462" y="1496185"/>
                <a:chExt cx="286500" cy="361376"/>
              </a:xfrm>
            </p:grpSpPr>
            <p:cxnSp>
              <p:nvCxnSpPr>
                <p:cNvPr id="3632" name="Google Shape;3632;p7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33" name="Google Shape;3633;p7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7"/>
            <p:cNvGrpSpPr/>
            <p:nvPr/>
          </p:nvGrpSpPr>
          <p:grpSpPr>
            <a:xfrm>
              <a:off x="3891569" y="1779209"/>
              <a:ext cx="323945" cy="423706"/>
              <a:chOff x="3891569" y="1779209"/>
              <a:chExt cx="323945" cy="423706"/>
            </a:xfrm>
          </p:grpSpPr>
          <p:grpSp>
            <p:nvGrpSpPr>
              <p:cNvPr id="3636" name="Google Shape;3636;p77"/>
              <p:cNvGrpSpPr/>
              <p:nvPr/>
            </p:nvGrpSpPr>
            <p:grpSpPr>
              <a:xfrm>
                <a:off x="3929014" y="1881638"/>
                <a:ext cx="286500" cy="321278"/>
                <a:chOff x="3929014" y="1881638"/>
                <a:chExt cx="286500" cy="321278"/>
              </a:xfrm>
            </p:grpSpPr>
            <p:cxnSp>
              <p:nvCxnSpPr>
                <p:cNvPr id="3637" name="Google Shape;3637;p7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38" name="Google Shape;3638;p7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7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77"/>
            <p:cNvGrpSpPr/>
            <p:nvPr/>
          </p:nvGrpSpPr>
          <p:grpSpPr>
            <a:xfrm>
              <a:off x="4252606" y="1496185"/>
              <a:ext cx="324721" cy="463587"/>
              <a:chOff x="4252606" y="1496185"/>
              <a:chExt cx="324721" cy="463587"/>
            </a:xfrm>
          </p:grpSpPr>
          <p:grpSp>
            <p:nvGrpSpPr>
              <p:cNvPr id="3641" name="Google Shape;3641;p77"/>
              <p:cNvGrpSpPr/>
              <p:nvPr/>
            </p:nvGrpSpPr>
            <p:grpSpPr>
              <a:xfrm>
                <a:off x="4290828" y="1496185"/>
                <a:ext cx="286500" cy="361376"/>
                <a:chOff x="4290828" y="1496185"/>
                <a:chExt cx="286500" cy="361376"/>
              </a:xfrm>
            </p:grpSpPr>
            <p:cxnSp>
              <p:nvCxnSpPr>
                <p:cNvPr id="3642" name="Google Shape;3642;p7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43" name="Google Shape;3643;p7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7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77"/>
            <p:cNvGrpSpPr/>
            <p:nvPr/>
          </p:nvGrpSpPr>
          <p:grpSpPr>
            <a:xfrm>
              <a:off x="4613643" y="1763716"/>
              <a:ext cx="325308" cy="439200"/>
              <a:chOff x="4613643" y="1763716"/>
              <a:chExt cx="325308" cy="439200"/>
            </a:xfrm>
          </p:grpSpPr>
          <p:grpSp>
            <p:nvGrpSpPr>
              <p:cNvPr id="3646" name="Google Shape;3646;p77"/>
              <p:cNvGrpSpPr/>
              <p:nvPr/>
            </p:nvGrpSpPr>
            <p:grpSpPr>
              <a:xfrm>
                <a:off x="4652451" y="1879538"/>
                <a:ext cx="286500" cy="323378"/>
                <a:chOff x="4652451" y="1879538"/>
                <a:chExt cx="286500" cy="323378"/>
              </a:xfrm>
            </p:grpSpPr>
            <p:cxnSp>
              <p:nvCxnSpPr>
                <p:cNvPr id="3647" name="Google Shape;3647;p7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48" name="Google Shape;3648;p7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7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77"/>
          <p:cNvGrpSpPr/>
          <p:nvPr/>
        </p:nvGrpSpPr>
        <p:grpSpPr>
          <a:xfrm>
            <a:off x="3421841" y="2143768"/>
            <a:ext cx="1652173" cy="391517"/>
            <a:chOff x="3512551" y="2358270"/>
            <a:chExt cx="1597383" cy="378533"/>
          </a:xfrm>
        </p:grpSpPr>
        <p:cxnSp>
          <p:nvCxnSpPr>
            <p:cNvPr id="3651" name="Google Shape;3651;p77"/>
            <p:cNvCxnSpPr>
              <a:stCxn id="3652" idx="6"/>
              <a:endCxn id="365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54" name="Google Shape;3654;p77"/>
            <p:cNvGrpSpPr/>
            <p:nvPr/>
          </p:nvGrpSpPr>
          <p:grpSpPr>
            <a:xfrm>
              <a:off x="3512551" y="2358270"/>
              <a:ext cx="225647" cy="307714"/>
              <a:chOff x="2182679" y="2004714"/>
              <a:chExt cx="792300" cy="1080458"/>
            </a:xfrm>
          </p:grpSpPr>
          <p:cxnSp>
            <p:nvCxnSpPr>
              <p:cNvPr id="3655" name="Google Shape;3655;p77"/>
              <p:cNvCxnSpPr>
                <a:stCxn id="365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52" name="Google Shape;3652;p7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77"/>
            <p:cNvGrpSpPr/>
            <p:nvPr/>
          </p:nvGrpSpPr>
          <p:grpSpPr>
            <a:xfrm>
              <a:off x="3969644" y="2440153"/>
              <a:ext cx="225853" cy="296651"/>
              <a:chOff x="3775710" y="1729289"/>
              <a:chExt cx="136500" cy="179289"/>
            </a:xfrm>
          </p:grpSpPr>
          <p:cxnSp>
            <p:nvCxnSpPr>
              <p:cNvPr id="3658" name="Google Shape;3658;p7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59" name="Google Shape;3659;p7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77"/>
            <p:cNvGrpSpPr/>
            <p:nvPr/>
          </p:nvGrpSpPr>
          <p:grpSpPr>
            <a:xfrm>
              <a:off x="4427051" y="2358270"/>
              <a:ext cx="225647" cy="307714"/>
              <a:chOff x="5393704" y="2004714"/>
              <a:chExt cx="792300" cy="1080458"/>
            </a:xfrm>
          </p:grpSpPr>
          <p:cxnSp>
            <p:nvCxnSpPr>
              <p:cNvPr id="3662" name="Google Shape;3662;p77"/>
              <p:cNvCxnSpPr>
                <a:stCxn id="366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64" name="Google Shape;3664;p7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7"/>
            <p:cNvGrpSpPr/>
            <p:nvPr/>
          </p:nvGrpSpPr>
          <p:grpSpPr>
            <a:xfrm>
              <a:off x="4884287" y="2440252"/>
              <a:ext cx="225647" cy="296532"/>
              <a:chOff x="6999166" y="2292572"/>
              <a:chExt cx="792300" cy="1041192"/>
            </a:xfrm>
          </p:grpSpPr>
          <p:cxnSp>
            <p:nvCxnSpPr>
              <p:cNvPr id="3666" name="Google Shape;3666;p7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53" name="Google Shape;3653;p7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8" name="Google Shape;3668;p77"/>
          <p:cNvGrpSpPr/>
          <p:nvPr/>
        </p:nvGrpSpPr>
        <p:grpSpPr>
          <a:xfrm>
            <a:off x="6842649" y="979967"/>
            <a:ext cx="1581844" cy="732818"/>
            <a:chOff x="634175" y="2986275"/>
            <a:chExt cx="3147949" cy="1458344"/>
          </a:xfrm>
        </p:grpSpPr>
        <p:cxnSp>
          <p:nvCxnSpPr>
            <p:cNvPr id="3669" name="Google Shape;3669;p77"/>
            <p:cNvCxnSpPr>
              <a:stCxn id="3670" idx="4"/>
              <a:endCxn id="367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72" name="Google Shape;3672;p77"/>
            <p:cNvCxnSpPr>
              <a:stCxn id="3671" idx="0"/>
              <a:endCxn id="367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74" name="Google Shape;3674;p77"/>
            <p:cNvCxnSpPr>
              <a:stCxn id="3673" idx="4"/>
              <a:endCxn id="367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76" name="Google Shape;3676;p77"/>
            <p:cNvCxnSpPr>
              <a:stCxn id="3675" idx="0"/>
              <a:endCxn id="367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77" name="Google Shape;3677;p7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3" name="Google Shape;3673;p7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0" name="Google Shape;3670;p7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5" name="Google Shape;3675;p7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1" name="Google Shape;3671;p7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78" name="Google Shape;3678;p77"/>
          <p:cNvGrpSpPr/>
          <p:nvPr/>
        </p:nvGrpSpPr>
        <p:grpSpPr>
          <a:xfrm>
            <a:off x="3410364" y="2674277"/>
            <a:ext cx="1675128" cy="313674"/>
            <a:chOff x="998425" y="1182125"/>
            <a:chExt cx="1065400" cy="199500"/>
          </a:xfrm>
        </p:grpSpPr>
        <p:sp>
          <p:nvSpPr>
            <p:cNvPr id="3679" name="Google Shape;3679;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77"/>
          <p:cNvGrpSpPr/>
          <p:nvPr/>
        </p:nvGrpSpPr>
        <p:grpSpPr>
          <a:xfrm>
            <a:off x="3410363" y="3630244"/>
            <a:ext cx="1675129" cy="525345"/>
            <a:chOff x="5194708" y="3484366"/>
            <a:chExt cx="3148148" cy="987304"/>
          </a:xfrm>
        </p:grpSpPr>
        <p:grpSp>
          <p:nvGrpSpPr>
            <p:cNvPr id="3685" name="Google Shape;3685;p77"/>
            <p:cNvGrpSpPr/>
            <p:nvPr/>
          </p:nvGrpSpPr>
          <p:grpSpPr>
            <a:xfrm>
              <a:off x="7531521" y="3484366"/>
              <a:ext cx="811335" cy="987304"/>
              <a:chOff x="3379425" y="1617275"/>
              <a:chExt cx="1090650" cy="1327200"/>
            </a:xfrm>
          </p:grpSpPr>
          <p:sp>
            <p:nvSpPr>
              <p:cNvPr id="3686" name="Google Shape;3686;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7"/>
            <p:cNvGrpSpPr/>
            <p:nvPr/>
          </p:nvGrpSpPr>
          <p:grpSpPr>
            <a:xfrm>
              <a:off x="6752546" y="3484366"/>
              <a:ext cx="811428" cy="987304"/>
              <a:chOff x="2332275" y="1617275"/>
              <a:chExt cx="1090775" cy="1327200"/>
            </a:xfrm>
          </p:grpSpPr>
          <p:sp>
            <p:nvSpPr>
              <p:cNvPr id="3690" name="Google Shape;3690;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77"/>
            <p:cNvGrpSpPr/>
            <p:nvPr/>
          </p:nvGrpSpPr>
          <p:grpSpPr>
            <a:xfrm>
              <a:off x="5973664" y="3484366"/>
              <a:ext cx="811335" cy="987304"/>
              <a:chOff x="1285250" y="1617275"/>
              <a:chExt cx="1090650" cy="1327200"/>
            </a:xfrm>
          </p:grpSpPr>
          <p:sp>
            <p:nvSpPr>
              <p:cNvPr id="3694" name="Google Shape;3694;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77"/>
            <p:cNvGrpSpPr/>
            <p:nvPr/>
          </p:nvGrpSpPr>
          <p:grpSpPr>
            <a:xfrm>
              <a:off x="5194708" y="3484366"/>
              <a:ext cx="811409" cy="987304"/>
              <a:chOff x="238125" y="1617275"/>
              <a:chExt cx="1090750" cy="1327200"/>
            </a:xfrm>
          </p:grpSpPr>
          <p:sp>
            <p:nvSpPr>
              <p:cNvPr id="3698" name="Google Shape;3698;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1" name="Google Shape;3701;p77"/>
          <p:cNvGrpSpPr/>
          <p:nvPr/>
        </p:nvGrpSpPr>
        <p:grpSpPr>
          <a:xfrm>
            <a:off x="6844048" y="2276133"/>
            <a:ext cx="1579046" cy="522230"/>
            <a:chOff x="6853641" y="2534077"/>
            <a:chExt cx="1515545" cy="501229"/>
          </a:xfrm>
        </p:grpSpPr>
        <p:grpSp>
          <p:nvGrpSpPr>
            <p:cNvPr id="3702" name="Google Shape;3702;p77"/>
            <p:cNvGrpSpPr/>
            <p:nvPr/>
          </p:nvGrpSpPr>
          <p:grpSpPr>
            <a:xfrm>
              <a:off x="6853641" y="2618923"/>
              <a:ext cx="1515545" cy="324556"/>
              <a:chOff x="6853641" y="2618923"/>
              <a:chExt cx="1515545" cy="324556"/>
            </a:xfrm>
          </p:grpSpPr>
          <p:sp>
            <p:nvSpPr>
              <p:cNvPr id="3703" name="Google Shape;3703;p7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8" name="Google Shape;3708;p7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77"/>
          <p:cNvGrpSpPr/>
          <p:nvPr/>
        </p:nvGrpSpPr>
        <p:grpSpPr>
          <a:xfrm>
            <a:off x="3438940" y="3151173"/>
            <a:ext cx="1617976" cy="346616"/>
            <a:chOff x="1808063" y="4294338"/>
            <a:chExt cx="3370782" cy="721817"/>
          </a:xfrm>
        </p:grpSpPr>
        <p:sp>
          <p:nvSpPr>
            <p:cNvPr id="3714" name="Google Shape;3714;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7"/>
          <p:cNvGrpSpPr/>
          <p:nvPr/>
        </p:nvGrpSpPr>
        <p:grpSpPr>
          <a:xfrm>
            <a:off x="5264936" y="3817923"/>
            <a:ext cx="1417067" cy="350605"/>
            <a:chOff x="4234950" y="2101012"/>
            <a:chExt cx="4219974" cy="1044090"/>
          </a:xfrm>
        </p:grpSpPr>
        <p:sp>
          <p:nvSpPr>
            <p:cNvPr id="3725" name="Google Shape;3725;p7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7"/>
          <p:cNvGrpSpPr/>
          <p:nvPr/>
        </p:nvGrpSpPr>
        <p:grpSpPr>
          <a:xfrm>
            <a:off x="6840408" y="1808681"/>
            <a:ext cx="1586327" cy="371557"/>
            <a:chOff x="1247650" y="2075423"/>
            <a:chExt cx="6648477" cy="1557238"/>
          </a:xfrm>
        </p:grpSpPr>
        <p:sp>
          <p:nvSpPr>
            <p:cNvPr id="3742" name="Google Shape;3742;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77"/>
          <p:cNvGrpSpPr/>
          <p:nvPr/>
        </p:nvGrpSpPr>
        <p:grpSpPr>
          <a:xfrm>
            <a:off x="5271678" y="961870"/>
            <a:ext cx="1415601" cy="1648533"/>
            <a:chOff x="1839112" y="2209163"/>
            <a:chExt cx="1918159" cy="2233784"/>
          </a:xfrm>
        </p:grpSpPr>
        <p:sp>
          <p:nvSpPr>
            <p:cNvPr id="3749" name="Google Shape;3749;p7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2" name="Google Shape;3752;p77"/>
            <p:cNvCxnSpPr>
              <a:stCxn id="3749" idx="6"/>
              <a:endCxn id="375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53" name="Google Shape;3753;p77"/>
            <p:cNvCxnSpPr>
              <a:stCxn id="3750" idx="4"/>
              <a:endCxn id="375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55" name="Google Shape;3755;p77"/>
            <p:cNvCxnSpPr>
              <a:stCxn id="3754" idx="6"/>
              <a:endCxn id="375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56" name="Google Shape;3756;p77"/>
            <p:cNvCxnSpPr>
              <a:stCxn id="3751" idx="4"/>
              <a:endCxn id="375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54" name="Google Shape;3754;p7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9" name="Google Shape;3759;p77"/>
            <p:cNvCxnSpPr>
              <a:endCxn id="375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60" name="Google Shape;3760;p77"/>
          <p:cNvGrpSpPr/>
          <p:nvPr/>
        </p:nvGrpSpPr>
        <p:grpSpPr>
          <a:xfrm>
            <a:off x="3428944" y="979954"/>
            <a:ext cx="1637968" cy="154942"/>
            <a:chOff x="238125" y="2506075"/>
            <a:chExt cx="7115411" cy="673075"/>
          </a:xfrm>
        </p:grpSpPr>
        <p:sp>
          <p:nvSpPr>
            <p:cNvPr id="3761" name="Google Shape;3761;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7"/>
          <p:cNvGrpSpPr/>
          <p:nvPr/>
        </p:nvGrpSpPr>
        <p:grpSpPr>
          <a:xfrm>
            <a:off x="1969680" y="1294672"/>
            <a:ext cx="1262932" cy="785408"/>
            <a:chOff x="548861" y="389676"/>
            <a:chExt cx="3843371" cy="2390163"/>
          </a:xfrm>
        </p:grpSpPr>
        <p:cxnSp>
          <p:nvCxnSpPr>
            <p:cNvPr id="3767" name="Google Shape;3767;p7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68" name="Google Shape;3768;p7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69" name="Google Shape;3769;p7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0" name="Google Shape;3770;p7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71" name="Google Shape;3771;p7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72" name="Google Shape;3772;p7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3" name="Google Shape;3773;p7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74" name="Google Shape;3774;p7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7"/>
          <p:cNvGrpSpPr/>
          <p:nvPr/>
        </p:nvGrpSpPr>
        <p:grpSpPr>
          <a:xfrm>
            <a:off x="757812" y="2401550"/>
            <a:ext cx="1412054" cy="633562"/>
            <a:chOff x="1187400" y="2529299"/>
            <a:chExt cx="6769193" cy="2241903"/>
          </a:xfrm>
        </p:grpSpPr>
        <p:sp>
          <p:nvSpPr>
            <p:cNvPr id="3781" name="Google Shape;3781;p7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82" name="Google Shape;3782;p7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3" name="Google Shape;3783;p7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4" name="Google Shape;3784;p7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5" name="Google Shape;3785;p7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6" name="Google Shape;3786;p7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7" name="Google Shape;3787;p7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88" name="Google Shape;3788;p77"/>
            <p:cNvCxnSpPr>
              <a:stCxn id="3781" idx="2"/>
              <a:endCxn id="378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9" name="Google Shape;3789;p77"/>
            <p:cNvCxnSpPr>
              <a:stCxn id="3783" idx="0"/>
              <a:endCxn id="378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0" name="Google Shape;3790;p77"/>
            <p:cNvCxnSpPr>
              <a:stCxn id="3783" idx="2"/>
              <a:endCxn id="378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1" name="Google Shape;3791;p77"/>
            <p:cNvCxnSpPr>
              <a:stCxn id="3784" idx="0"/>
              <a:endCxn id="378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2" name="Google Shape;3792;p77"/>
            <p:cNvCxnSpPr>
              <a:stCxn id="3782" idx="2"/>
              <a:endCxn id="378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3" name="Google Shape;3793;p77"/>
            <p:cNvCxnSpPr>
              <a:stCxn id="3786" idx="0"/>
              <a:endCxn id="378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94" name="Google Shape;3794;p77"/>
          <p:cNvGrpSpPr/>
          <p:nvPr/>
        </p:nvGrpSpPr>
        <p:grpSpPr>
          <a:xfrm>
            <a:off x="6844058" y="2894258"/>
            <a:ext cx="1579035" cy="540873"/>
            <a:chOff x="6895650" y="3126697"/>
            <a:chExt cx="1436662" cy="492105"/>
          </a:xfrm>
        </p:grpSpPr>
        <p:sp>
          <p:nvSpPr>
            <p:cNvPr id="3795" name="Google Shape;3795;p7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77"/>
            <p:cNvGrpSpPr/>
            <p:nvPr/>
          </p:nvGrpSpPr>
          <p:grpSpPr>
            <a:xfrm>
              <a:off x="6995957" y="3335810"/>
              <a:ext cx="1230393" cy="71754"/>
              <a:chOff x="6995957" y="3287964"/>
              <a:chExt cx="1230393" cy="71754"/>
            </a:xfrm>
          </p:grpSpPr>
          <p:sp>
            <p:nvSpPr>
              <p:cNvPr id="3801" name="Google Shape;3801;p7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6" name="Google Shape;3806;p77"/>
          <p:cNvGrpSpPr/>
          <p:nvPr/>
        </p:nvGrpSpPr>
        <p:grpSpPr>
          <a:xfrm>
            <a:off x="6842640" y="3531021"/>
            <a:ext cx="1581862" cy="650625"/>
            <a:chOff x="6777990" y="3710194"/>
            <a:chExt cx="1646915" cy="677382"/>
          </a:xfrm>
        </p:grpSpPr>
        <p:grpSp>
          <p:nvGrpSpPr>
            <p:cNvPr id="3807" name="Google Shape;3807;p77"/>
            <p:cNvGrpSpPr/>
            <p:nvPr/>
          </p:nvGrpSpPr>
          <p:grpSpPr>
            <a:xfrm>
              <a:off x="6777990" y="3874492"/>
              <a:ext cx="411129" cy="513083"/>
              <a:chOff x="6777990" y="3874492"/>
              <a:chExt cx="411129" cy="513083"/>
            </a:xfrm>
          </p:grpSpPr>
          <p:cxnSp>
            <p:nvCxnSpPr>
              <p:cNvPr id="3808" name="Google Shape;3808;p7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9" name="Google Shape;3809;p7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7"/>
            <p:cNvGrpSpPr/>
            <p:nvPr/>
          </p:nvGrpSpPr>
          <p:grpSpPr>
            <a:xfrm>
              <a:off x="7188425" y="3710194"/>
              <a:ext cx="411123" cy="520535"/>
              <a:chOff x="7188425" y="3710194"/>
              <a:chExt cx="411123" cy="520535"/>
            </a:xfrm>
          </p:grpSpPr>
          <p:cxnSp>
            <p:nvCxnSpPr>
              <p:cNvPr id="3811" name="Google Shape;3811;p7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2" name="Google Shape;3812;p7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77"/>
            <p:cNvGrpSpPr/>
            <p:nvPr/>
          </p:nvGrpSpPr>
          <p:grpSpPr>
            <a:xfrm>
              <a:off x="7603341" y="3874492"/>
              <a:ext cx="411474" cy="513083"/>
              <a:chOff x="7603341" y="3874492"/>
              <a:chExt cx="411474" cy="513083"/>
            </a:xfrm>
          </p:grpSpPr>
          <p:cxnSp>
            <p:nvCxnSpPr>
              <p:cNvPr id="3814" name="Google Shape;3814;p7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5" name="Google Shape;3815;p7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7"/>
            <p:cNvGrpSpPr/>
            <p:nvPr/>
          </p:nvGrpSpPr>
          <p:grpSpPr>
            <a:xfrm>
              <a:off x="8013776" y="3722847"/>
              <a:ext cx="411129" cy="507881"/>
              <a:chOff x="8013776" y="3722847"/>
              <a:chExt cx="411129" cy="507881"/>
            </a:xfrm>
          </p:grpSpPr>
          <p:cxnSp>
            <p:nvCxnSpPr>
              <p:cNvPr id="3817" name="Google Shape;3817;p7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18" name="Google Shape;3818;p7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9" name="Google Shape;3819;p77"/>
          <p:cNvGrpSpPr/>
          <p:nvPr/>
        </p:nvGrpSpPr>
        <p:grpSpPr>
          <a:xfrm>
            <a:off x="5262155" y="2703861"/>
            <a:ext cx="1421889" cy="1020603"/>
            <a:chOff x="5190863" y="2824811"/>
            <a:chExt cx="1544860" cy="1108869"/>
          </a:xfrm>
        </p:grpSpPr>
        <p:grpSp>
          <p:nvGrpSpPr>
            <p:cNvPr id="3820" name="Google Shape;3820;p77"/>
            <p:cNvGrpSpPr/>
            <p:nvPr/>
          </p:nvGrpSpPr>
          <p:grpSpPr>
            <a:xfrm>
              <a:off x="5938695" y="3176919"/>
              <a:ext cx="685761" cy="404739"/>
              <a:chOff x="5938695" y="3176919"/>
              <a:chExt cx="685761" cy="404739"/>
            </a:xfrm>
          </p:grpSpPr>
          <p:grpSp>
            <p:nvGrpSpPr>
              <p:cNvPr id="3821" name="Google Shape;3821;p77"/>
              <p:cNvGrpSpPr/>
              <p:nvPr/>
            </p:nvGrpSpPr>
            <p:grpSpPr>
              <a:xfrm>
                <a:off x="5938695" y="3176919"/>
                <a:ext cx="685761" cy="404739"/>
                <a:chOff x="5938695" y="3176919"/>
                <a:chExt cx="685761" cy="404739"/>
              </a:xfrm>
            </p:grpSpPr>
            <p:sp>
              <p:nvSpPr>
                <p:cNvPr id="3822" name="Google Shape;3822;p7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7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7"/>
            <p:cNvGrpSpPr/>
            <p:nvPr/>
          </p:nvGrpSpPr>
          <p:grpSpPr>
            <a:xfrm>
              <a:off x="5305233" y="3176835"/>
              <a:ext cx="685971" cy="404655"/>
              <a:chOff x="5305233" y="3176835"/>
              <a:chExt cx="685971" cy="404655"/>
            </a:xfrm>
          </p:grpSpPr>
          <p:grpSp>
            <p:nvGrpSpPr>
              <p:cNvPr id="3826" name="Google Shape;3826;p77"/>
              <p:cNvGrpSpPr/>
              <p:nvPr/>
            </p:nvGrpSpPr>
            <p:grpSpPr>
              <a:xfrm>
                <a:off x="5305233" y="3176835"/>
                <a:ext cx="685971" cy="404655"/>
                <a:chOff x="5305233" y="3176835"/>
                <a:chExt cx="685971" cy="404655"/>
              </a:xfrm>
            </p:grpSpPr>
            <p:sp>
              <p:nvSpPr>
                <p:cNvPr id="3827" name="Google Shape;3827;p7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7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0" name="Google Shape;3830;p7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1" name="Google Shape;3831;p77"/>
            <p:cNvGrpSpPr/>
            <p:nvPr/>
          </p:nvGrpSpPr>
          <p:grpSpPr>
            <a:xfrm>
              <a:off x="5657361" y="2824811"/>
              <a:ext cx="1078361" cy="404655"/>
              <a:chOff x="5657361" y="2824811"/>
              <a:chExt cx="1078361" cy="404655"/>
            </a:xfrm>
          </p:grpSpPr>
          <p:grpSp>
            <p:nvGrpSpPr>
              <p:cNvPr id="3832" name="Google Shape;3832;p77"/>
              <p:cNvGrpSpPr/>
              <p:nvPr/>
            </p:nvGrpSpPr>
            <p:grpSpPr>
              <a:xfrm>
                <a:off x="5657361" y="2824811"/>
                <a:ext cx="1078361" cy="404655"/>
                <a:chOff x="5657361" y="2824811"/>
                <a:chExt cx="1078361" cy="404655"/>
              </a:xfrm>
            </p:grpSpPr>
            <p:grpSp>
              <p:nvGrpSpPr>
                <p:cNvPr id="3833" name="Google Shape;3833;p77"/>
                <p:cNvGrpSpPr/>
                <p:nvPr/>
              </p:nvGrpSpPr>
              <p:grpSpPr>
                <a:xfrm>
                  <a:off x="5938485" y="2824811"/>
                  <a:ext cx="797237" cy="404655"/>
                  <a:chOff x="5938485" y="2824811"/>
                  <a:chExt cx="797237" cy="404655"/>
                </a:xfrm>
              </p:grpSpPr>
              <p:sp>
                <p:nvSpPr>
                  <p:cNvPr id="3834" name="Google Shape;3834;p7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7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7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7"/>
            <p:cNvGrpSpPr/>
            <p:nvPr/>
          </p:nvGrpSpPr>
          <p:grpSpPr>
            <a:xfrm>
              <a:off x="5190863" y="3528942"/>
              <a:ext cx="1078026" cy="404739"/>
              <a:chOff x="5190863" y="3528942"/>
              <a:chExt cx="1078026" cy="404739"/>
            </a:xfrm>
          </p:grpSpPr>
          <p:sp>
            <p:nvSpPr>
              <p:cNvPr id="3839" name="Google Shape;3839;p7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77"/>
              <p:cNvGrpSpPr/>
              <p:nvPr/>
            </p:nvGrpSpPr>
            <p:grpSpPr>
              <a:xfrm>
                <a:off x="5190863" y="3528942"/>
                <a:ext cx="1078026" cy="404739"/>
                <a:chOff x="5190863" y="3528942"/>
                <a:chExt cx="1078026" cy="404739"/>
              </a:xfrm>
            </p:grpSpPr>
            <p:sp>
              <p:nvSpPr>
                <p:cNvPr id="3841" name="Google Shape;3841;p7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3" name="Google Shape;3843;p77"/>
          <p:cNvGrpSpPr/>
          <p:nvPr/>
        </p:nvGrpSpPr>
        <p:grpSpPr>
          <a:xfrm>
            <a:off x="728162" y="1268329"/>
            <a:ext cx="1086719" cy="879487"/>
            <a:chOff x="803162" y="1474292"/>
            <a:chExt cx="1086719" cy="879487"/>
          </a:xfrm>
        </p:grpSpPr>
        <p:grpSp>
          <p:nvGrpSpPr>
            <p:cNvPr id="3844" name="Google Shape;3844;p77"/>
            <p:cNvGrpSpPr/>
            <p:nvPr/>
          </p:nvGrpSpPr>
          <p:grpSpPr>
            <a:xfrm>
              <a:off x="803162" y="1625948"/>
              <a:ext cx="445856" cy="576579"/>
              <a:chOff x="803162" y="1625948"/>
              <a:chExt cx="445856" cy="576579"/>
            </a:xfrm>
          </p:grpSpPr>
          <p:sp>
            <p:nvSpPr>
              <p:cNvPr id="3845" name="Google Shape;3845;p7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77"/>
              <p:cNvGrpSpPr/>
              <p:nvPr/>
            </p:nvGrpSpPr>
            <p:grpSpPr>
              <a:xfrm>
                <a:off x="1056023" y="1625948"/>
                <a:ext cx="192995" cy="576579"/>
                <a:chOff x="1056023" y="1625948"/>
                <a:chExt cx="192995" cy="576579"/>
              </a:xfrm>
            </p:grpSpPr>
            <p:sp>
              <p:nvSpPr>
                <p:cNvPr id="3847" name="Google Shape;3847;p7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2" name="Google Shape;3852;p77"/>
            <p:cNvGrpSpPr/>
            <p:nvPr/>
          </p:nvGrpSpPr>
          <p:grpSpPr>
            <a:xfrm>
              <a:off x="1371406" y="1474292"/>
              <a:ext cx="518475" cy="879487"/>
              <a:chOff x="1398231" y="1474292"/>
              <a:chExt cx="518475" cy="879487"/>
            </a:xfrm>
          </p:grpSpPr>
          <p:grpSp>
            <p:nvGrpSpPr>
              <p:cNvPr id="3853" name="Google Shape;3853;p77"/>
              <p:cNvGrpSpPr/>
              <p:nvPr/>
            </p:nvGrpSpPr>
            <p:grpSpPr>
              <a:xfrm>
                <a:off x="1398231" y="1474292"/>
                <a:ext cx="518475" cy="341643"/>
                <a:chOff x="1398231" y="1474292"/>
                <a:chExt cx="518475" cy="341643"/>
              </a:xfrm>
            </p:grpSpPr>
            <p:sp>
              <p:nvSpPr>
                <p:cNvPr id="3854" name="Google Shape;3854;p7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77"/>
                <p:cNvGrpSpPr/>
                <p:nvPr/>
              </p:nvGrpSpPr>
              <p:grpSpPr>
                <a:xfrm>
                  <a:off x="1616453" y="1474292"/>
                  <a:ext cx="300253" cy="341643"/>
                  <a:chOff x="1616453" y="1475379"/>
                  <a:chExt cx="300253" cy="341643"/>
                </a:xfrm>
              </p:grpSpPr>
              <p:sp>
                <p:nvSpPr>
                  <p:cNvPr id="3856" name="Google Shape;3856;p7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3" name="Google Shape;3863;p77"/>
                  <p:cNvGrpSpPr/>
                  <p:nvPr/>
                </p:nvGrpSpPr>
                <p:grpSpPr>
                  <a:xfrm>
                    <a:off x="1839639" y="1475379"/>
                    <a:ext cx="77067" cy="341643"/>
                    <a:chOff x="1839639" y="1475379"/>
                    <a:chExt cx="77067" cy="341643"/>
                  </a:xfrm>
                </p:grpSpPr>
                <p:sp>
                  <p:nvSpPr>
                    <p:cNvPr id="3864" name="Google Shape;3864;p7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66" name="Google Shape;3866;p77"/>
              <p:cNvGrpSpPr/>
              <p:nvPr/>
            </p:nvGrpSpPr>
            <p:grpSpPr>
              <a:xfrm>
                <a:off x="1398451" y="2012951"/>
                <a:ext cx="518255" cy="340828"/>
                <a:chOff x="1398451" y="2012951"/>
                <a:chExt cx="518255" cy="340828"/>
              </a:xfrm>
            </p:grpSpPr>
            <p:sp>
              <p:nvSpPr>
                <p:cNvPr id="3867" name="Google Shape;3867;p7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77"/>
                <p:cNvGrpSpPr/>
                <p:nvPr/>
              </p:nvGrpSpPr>
              <p:grpSpPr>
                <a:xfrm>
                  <a:off x="1616453" y="2012951"/>
                  <a:ext cx="300253" cy="340828"/>
                  <a:chOff x="1616453" y="2013538"/>
                  <a:chExt cx="300253" cy="340828"/>
                </a:xfrm>
              </p:grpSpPr>
              <p:sp>
                <p:nvSpPr>
                  <p:cNvPr id="3869" name="Google Shape;3869;p7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77"/>
                  <p:cNvGrpSpPr/>
                  <p:nvPr/>
                </p:nvGrpSpPr>
                <p:grpSpPr>
                  <a:xfrm>
                    <a:off x="1839639" y="2013538"/>
                    <a:ext cx="77067" cy="340828"/>
                    <a:chOff x="1839639" y="2013538"/>
                    <a:chExt cx="77067" cy="340828"/>
                  </a:xfrm>
                </p:grpSpPr>
                <p:sp>
                  <p:nvSpPr>
                    <p:cNvPr id="3877" name="Google Shape;3877;p7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79" name="Google Shape;3879;p77"/>
          <p:cNvGrpSpPr/>
          <p:nvPr/>
        </p:nvGrpSpPr>
        <p:grpSpPr>
          <a:xfrm>
            <a:off x="724986" y="3399516"/>
            <a:ext cx="1368681" cy="682918"/>
            <a:chOff x="724986" y="3605478"/>
            <a:chExt cx="1368681" cy="682918"/>
          </a:xfrm>
        </p:grpSpPr>
        <p:grpSp>
          <p:nvGrpSpPr>
            <p:cNvPr id="3880" name="Google Shape;3880;p77"/>
            <p:cNvGrpSpPr/>
            <p:nvPr/>
          </p:nvGrpSpPr>
          <p:grpSpPr>
            <a:xfrm>
              <a:off x="1289102" y="3823629"/>
              <a:ext cx="240442" cy="250435"/>
              <a:chOff x="-165066" y="3843615"/>
              <a:chExt cx="221259" cy="230455"/>
            </a:xfrm>
          </p:grpSpPr>
          <p:sp>
            <p:nvSpPr>
              <p:cNvPr id="3881" name="Google Shape;3881;p7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7"/>
            <p:cNvGrpSpPr/>
            <p:nvPr/>
          </p:nvGrpSpPr>
          <p:grpSpPr>
            <a:xfrm>
              <a:off x="724986" y="3605478"/>
              <a:ext cx="1368681" cy="682918"/>
              <a:chOff x="724986" y="3605478"/>
              <a:chExt cx="1368681" cy="682918"/>
            </a:xfrm>
          </p:grpSpPr>
          <p:grpSp>
            <p:nvGrpSpPr>
              <p:cNvPr id="3902" name="Google Shape;3902;p77"/>
              <p:cNvGrpSpPr/>
              <p:nvPr/>
            </p:nvGrpSpPr>
            <p:grpSpPr>
              <a:xfrm>
                <a:off x="1498221" y="4047614"/>
                <a:ext cx="529172" cy="240783"/>
                <a:chOff x="1498221" y="4047614"/>
                <a:chExt cx="529172" cy="240783"/>
              </a:xfrm>
            </p:grpSpPr>
            <p:grpSp>
              <p:nvGrpSpPr>
                <p:cNvPr id="3903" name="Google Shape;3903;p77"/>
                <p:cNvGrpSpPr/>
                <p:nvPr/>
              </p:nvGrpSpPr>
              <p:grpSpPr>
                <a:xfrm>
                  <a:off x="1826655" y="4224370"/>
                  <a:ext cx="200738" cy="25631"/>
                  <a:chOff x="1826655" y="4224370"/>
                  <a:chExt cx="200738" cy="25631"/>
                </a:xfrm>
              </p:grpSpPr>
              <p:sp>
                <p:nvSpPr>
                  <p:cNvPr id="3904" name="Google Shape;3904;p7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77"/>
                <p:cNvGrpSpPr/>
                <p:nvPr/>
              </p:nvGrpSpPr>
              <p:grpSpPr>
                <a:xfrm>
                  <a:off x="1498221" y="4047614"/>
                  <a:ext cx="328444" cy="240783"/>
                  <a:chOff x="1498221" y="4047614"/>
                  <a:chExt cx="328444" cy="240783"/>
                </a:xfrm>
              </p:grpSpPr>
              <p:sp>
                <p:nvSpPr>
                  <p:cNvPr id="3907" name="Google Shape;3907;p7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8" name="Google Shape;3908;p77"/>
                  <p:cNvGrpSpPr/>
                  <p:nvPr/>
                </p:nvGrpSpPr>
                <p:grpSpPr>
                  <a:xfrm>
                    <a:off x="1498221" y="4047614"/>
                    <a:ext cx="150566" cy="190416"/>
                    <a:chOff x="1498221" y="4047614"/>
                    <a:chExt cx="150566" cy="190416"/>
                  </a:xfrm>
                </p:grpSpPr>
                <p:sp>
                  <p:nvSpPr>
                    <p:cNvPr id="3909" name="Google Shape;3909;p7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1" name="Google Shape;3911;p77"/>
              <p:cNvGrpSpPr/>
              <p:nvPr/>
            </p:nvGrpSpPr>
            <p:grpSpPr>
              <a:xfrm>
                <a:off x="1560718" y="3800594"/>
                <a:ext cx="532948" cy="302090"/>
                <a:chOff x="1560718" y="3800594"/>
                <a:chExt cx="532948" cy="302090"/>
              </a:xfrm>
            </p:grpSpPr>
            <p:grpSp>
              <p:nvGrpSpPr>
                <p:cNvPr id="3912" name="Google Shape;3912;p77"/>
                <p:cNvGrpSpPr/>
                <p:nvPr/>
              </p:nvGrpSpPr>
              <p:grpSpPr>
                <a:xfrm>
                  <a:off x="1912179" y="3827344"/>
                  <a:ext cx="181487" cy="25631"/>
                  <a:chOff x="1912179" y="3827344"/>
                  <a:chExt cx="181487" cy="25631"/>
                </a:xfrm>
              </p:grpSpPr>
              <p:sp>
                <p:nvSpPr>
                  <p:cNvPr id="3913" name="Google Shape;3913;p7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77"/>
                <p:cNvGrpSpPr/>
                <p:nvPr/>
              </p:nvGrpSpPr>
              <p:grpSpPr>
                <a:xfrm>
                  <a:off x="1912179" y="4044505"/>
                  <a:ext cx="181487" cy="25622"/>
                  <a:chOff x="1912179" y="4044506"/>
                  <a:chExt cx="181487" cy="25622"/>
                </a:xfrm>
              </p:grpSpPr>
              <p:sp>
                <p:nvSpPr>
                  <p:cNvPr id="3916" name="Google Shape;3916;p7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77"/>
                <p:cNvGrpSpPr/>
                <p:nvPr/>
              </p:nvGrpSpPr>
              <p:grpSpPr>
                <a:xfrm>
                  <a:off x="1560718" y="3800594"/>
                  <a:ext cx="351472" cy="302090"/>
                  <a:chOff x="1560718" y="3800594"/>
                  <a:chExt cx="351472" cy="302090"/>
                </a:xfrm>
              </p:grpSpPr>
              <p:grpSp>
                <p:nvGrpSpPr>
                  <p:cNvPr id="3919" name="Google Shape;3919;p77"/>
                  <p:cNvGrpSpPr/>
                  <p:nvPr/>
                </p:nvGrpSpPr>
                <p:grpSpPr>
                  <a:xfrm>
                    <a:off x="1560718" y="3842857"/>
                    <a:ext cx="173586" cy="217131"/>
                    <a:chOff x="1560718" y="3842857"/>
                    <a:chExt cx="173586" cy="217131"/>
                  </a:xfrm>
                </p:grpSpPr>
                <p:sp>
                  <p:nvSpPr>
                    <p:cNvPr id="3920" name="Google Shape;3920;p7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3" name="Google Shape;3923;p7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5" name="Google Shape;3925;p7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77"/>
              <p:cNvGrpSpPr/>
              <p:nvPr/>
            </p:nvGrpSpPr>
            <p:grpSpPr>
              <a:xfrm>
                <a:off x="785350" y="3605478"/>
                <a:ext cx="535311" cy="249245"/>
                <a:chOff x="785350" y="3605478"/>
                <a:chExt cx="535311" cy="249245"/>
              </a:xfrm>
            </p:grpSpPr>
            <p:grpSp>
              <p:nvGrpSpPr>
                <p:cNvPr id="3927" name="Google Shape;3927;p77"/>
                <p:cNvGrpSpPr/>
                <p:nvPr/>
              </p:nvGrpSpPr>
              <p:grpSpPr>
                <a:xfrm>
                  <a:off x="785350" y="3605478"/>
                  <a:ext cx="376191" cy="102736"/>
                  <a:chOff x="785350" y="3605478"/>
                  <a:chExt cx="376191" cy="102736"/>
                </a:xfrm>
              </p:grpSpPr>
              <p:sp>
                <p:nvSpPr>
                  <p:cNvPr id="3928" name="Google Shape;3928;p7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7"/>
                <p:cNvGrpSpPr/>
                <p:nvPr/>
              </p:nvGrpSpPr>
              <p:grpSpPr>
                <a:xfrm>
                  <a:off x="1161530" y="3655851"/>
                  <a:ext cx="159131" cy="198872"/>
                  <a:chOff x="1161530" y="3655851"/>
                  <a:chExt cx="159131" cy="198872"/>
                </a:xfrm>
              </p:grpSpPr>
              <p:sp>
                <p:nvSpPr>
                  <p:cNvPr id="3932" name="Google Shape;3932;p7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4" name="Google Shape;3934;p77"/>
              <p:cNvGrpSpPr/>
              <p:nvPr/>
            </p:nvGrpSpPr>
            <p:grpSpPr>
              <a:xfrm>
                <a:off x="785350" y="4047614"/>
                <a:ext cx="535311" cy="240783"/>
                <a:chOff x="785350" y="4047614"/>
                <a:chExt cx="535311" cy="240783"/>
              </a:xfrm>
            </p:grpSpPr>
            <p:grpSp>
              <p:nvGrpSpPr>
                <p:cNvPr id="3935" name="Google Shape;3935;p77"/>
                <p:cNvGrpSpPr/>
                <p:nvPr/>
              </p:nvGrpSpPr>
              <p:grpSpPr>
                <a:xfrm>
                  <a:off x="1161636" y="4047614"/>
                  <a:ext cx="159025" cy="190415"/>
                  <a:chOff x="1161636" y="4047614"/>
                  <a:chExt cx="159025" cy="190415"/>
                </a:xfrm>
              </p:grpSpPr>
              <p:sp>
                <p:nvSpPr>
                  <p:cNvPr id="3936" name="Google Shape;3936;p7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7"/>
                <p:cNvGrpSpPr/>
                <p:nvPr/>
              </p:nvGrpSpPr>
              <p:grpSpPr>
                <a:xfrm>
                  <a:off x="785350" y="4185661"/>
                  <a:ext cx="376191" cy="102736"/>
                  <a:chOff x="785350" y="4185661"/>
                  <a:chExt cx="376191" cy="102736"/>
                </a:xfrm>
              </p:grpSpPr>
              <p:sp>
                <p:nvSpPr>
                  <p:cNvPr id="3939" name="Google Shape;3939;p7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2" name="Google Shape;3942;p77"/>
              <p:cNvGrpSpPr/>
              <p:nvPr/>
            </p:nvGrpSpPr>
            <p:grpSpPr>
              <a:xfrm>
                <a:off x="1501054" y="3605478"/>
                <a:ext cx="526340" cy="249240"/>
                <a:chOff x="1501054" y="3605478"/>
                <a:chExt cx="526340" cy="249240"/>
              </a:xfrm>
            </p:grpSpPr>
            <p:grpSp>
              <p:nvGrpSpPr>
                <p:cNvPr id="3943" name="Google Shape;3943;p77"/>
                <p:cNvGrpSpPr/>
                <p:nvPr/>
              </p:nvGrpSpPr>
              <p:grpSpPr>
                <a:xfrm>
                  <a:off x="1834208" y="3643867"/>
                  <a:ext cx="193185" cy="25622"/>
                  <a:chOff x="1834208" y="3643867"/>
                  <a:chExt cx="193185" cy="25622"/>
                </a:xfrm>
              </p:grpSpPr>
              <p:sp>
                <p:nvSpPr>
                  <p:cNvPr id="3944" name="Google Shape;3944;p7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7"/>
                <p:cNvGrpSpPr/>
                <p:nvPr/>
              </p:nvGrpSpPr>
              <p:grpSpPr>
                <a:xfrm>
                  <a:off x="1501054" y="3605478"/>
                  <a:ext cx="333165" cy="249240"/>
                  <a:chOff x="1501054" y="3605478"/>
                  <a:chExt cx="333165" cy="249240"/>
                </a:xfrm>
              </p:grpSpPr>
              <p:sp>
                <p:nvSpPr>
                  <p:cNvPr id="3947" name="Google Shape;3947;p7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8" name="Google Shape;3948;p77"/>
                  <p:cNvGrpSpPr/>
                  <p:nvPr/>
                </p:nvGrpSpPr>
                <p:grpSpPr>
                  <a:xfrm>
                    <a:off x="1501054" y="3655851"/>
                    <a:ext cx="155286" cy="198867"/>
                    <a:chOff x="1501054" y="3655851"/>
                    <a:chExt cx="155286" cy="198867"/>
                  </a:xfrm>
                </p:grpSpPr>
                <p:sp>
                  <p:nvSpPr>
                    <p:cNvPr id="3949" name="Google Shape;3949;p7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1" name="Google Shape;3951;p77"/>
              <p:cNvGrpSpPr/>
              <p:nvPr/>
            </p:nvGrpSpPr>
            <p:grpSpPr>
              <a:xfrm>
                <a:off x="724986" y="3800594"/>
                <a:ext cx="532950" cy="302090"/>
                <a:chOff x="724986" y="3800594"/>
                <a:chExt cx="532950" cy="302090"/>
              </a:xfrm>
            </p:grpSpPr>
            <p:grpSp>
              <p:nvGrpSpPr>
                <p:cNvPr id="3952" name="Google Shape;3952;p77"/>
                <p:cNvGrpSpPr/>
                <p:nvPr/>
              </p:nvGrpSpPr>
              <p:grpSpPr>
                <a:xfrm>
                  <a:off x="724986" y="4044367"/>
                  <a:ext cx="181314" cy="25626"/>
                  <a:chOff x="724986" y="4044367"/>
                  <a:chExt cx="181314" cy="25626"/>
                </a:xfrm>
              </p:grpSpPr>
              <p:sp>
                <p:nvSpPr>
                  <p:cNvPr id="3953" name="Google Shape;3953;p7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7"/>
                <p:cNvGrpSpPr/>
                <p:nvPr/>
              </p:nvGrpSpPr>
              <p:grpSpPr>
                <a:xfrm>
                  <a:off x="906290" y="3800594"/>
                  <a:ext cx="351646" cy="302090"/>
                  <a:chOff x="906290" y="3800594"/>
                  <a:chExt cx="351646" cy="302090"/>
                </a:xfrm>
              </p:grpSpPr>
              <p:grpSp>
                <p:nvGrpSpPr>
                  <p:cNvPr id="3956" name="Google Shape;3956;p77"/>
                  <p:cNvGrpSpPr/>
                  <p:nvPr/>
                </p:nvGrpSpPr>
                <p:grpSpPr>
                  <a:xfrm>
                    <a:off x="1084172" y="3842857"/>
                    <a:ext cx="173764" cy="217131"/>
                    <a:chOff x="1084172" y="3842857"/>
                    <a:chExt cx="173764" cy="217131"/>
                  </a:xfrm>
                </p:grpSpPr>
                <p:grpSp>
                  <p:nvGrpSpPr>
                    <p:cNvPr id="3957" name="Google Shape;3957;p77"/>
                    <p:cNvGrpSpPr/>
                    <p:nvPr/>
                  </p:nvGrpSpPr>
                  <p:grpSpPr>
                    <a:xfrm>
                      <a:off x="1156862" y="3936509"/>
                      <a:ext cx="101073" cy="25622"/>
                      <a:chOff x="1156862" y="3936509"/>
                      <a:chExt cx="101073" cy="25622"/>
                    </a:xfrm>
                  </p:grpSpPr>
                  <p:sp>
                    <p:nvSpPr>
                      <p:cNvPr id="3958" name="Google Shape;3958;p7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0" name="Google Shape;3960;p7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1" name="Google Shape;3961;p7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77"/>
                <p:cNvGrpSpPr/>
                <p:nvPr/>
              </p:nvGrpSpPr>
              <p:grpSpPr>
                <a:xfrm>
                  <a:off x="724986" y="3830189"/>
                  <a:ext cx="189533" cy="25626"/>
                  <a:chOff x="724986" y="3830189"/>
                  <a:chExt cx="189533" cy="25626"/>
                </a:xfrm>
              </p:grpSpPr>
              <p:sp>
                <p:nvSpPr>
                  <p:cNvPr id="3964" name="Google Shape;3964;p7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66" name="Google Shape;3966;p77"/>
          <p:cNvGrpSpPr/>
          <p:nvPr/>
        </p:nvGrpSpPr>
        <p:grpSpPr>
          <a:xfrm>
            <a:off x="2253298" y="2249677"/>
            <a:ext cx="948701" cy="935378"/>
            <a:chOff x="2253298" y="2428317"/>
            <a:chExt cx="948701" cy="935378"/>
          </a:xfrm>
        </p:grpSpPr>
        <p:sp>
          <p:nvSpPr>
            <p:cNvPr id="3967" name="Google Shape;3967;p7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3" name="Shape 4003"/>
        <p:cNvGrpSpPr/>
        <p:nvPr/>
      </p:nvGrpSpPr>
      <p:grpSpPr>
        <a:xfrm>
          <a:off x="0" y="0"/>
          <a:ext cx="0" cy="0"/>
          <a:chOff x="0" y="0"/>
          <a:chExt cx="0" cy="0"/>
        </a:xfrm>
      </p:grpSpPr>
      <p:grpSp>
        <p:nvGrpSpPr>
          <p:cNvPr id="4004" name="Google Shape;4004;p78"/>
          <p:cNvGrpSpPr/>
          <p:nvPr/>
        </p:nvGrpSpPr>
        <p:grpSpPr>
          <a:xfrm>
            <a:off x="3339744" y="952977"/>
            <a:ext cx="2363393" cy="1017867"/>
            <a:chOff x="3292400" y="1219146"/>
            <a:chExt cx="2615240" cy="1110239"/>
          </a:xfrm>
        </p:grpSpPr>
        <p:sp>
          <p:nvSpPr>
            <p:cNvPr id="4005" name="Google Shape;4005;p7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006" name="Google Shape;4006;p7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07" name="Google Shape;4007;p7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008" name="Google Shape;4008;p7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009" name="Google Shape;4009;p7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010" name="Google Shape;4010;p7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011" name="Google Shape;4011;p7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012" name="Google Shape;4012;p7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013" name="Google Shape;4013;p7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014" name="Google Shape;4014;p7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015" name="Google Shape;4015;p7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016" name="Google Shape;4016;p7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017" name="Google Shape;4017;p7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018" name="Google Shape;4018;p7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019" name="Google Shape;4019;p78"/>
            <p:cNvGrpSpPr/>
            <p:nvPr/>
          </p:nvGrpSpPr>
          <p:grpSpPr>
            <a:xfrm>
              <a:off x="3748438" y="1378608"/>
              <a:ext cx="2159202" cy="903971"/>
              <a:chOff x="1683525" y="2179850"/>
              <a:chExt cx="4519050" cy="2134525"/>
            </a:xfrm>
          </p:grpSpPr>
          <p:sp>
            <p:nvSpPr>
              <p:cNvPr id="4020" name="Google Shape;4020;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1" name="Google Shape;4021;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2" name="Google Shape;4022;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3" name="Google Shape;4023;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4" name="Google Shape;4024;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5" name="Google Shape;4025;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6" name="Google Shape;4026;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7" name="Google Shape;4027;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8" name="Google Shape;4028;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29" name="Google Shape;4029;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30" name="Google Shape;4030;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31" name="Google Shape;4031;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032" name="Google Shape;4032;p78"/>
          <p:cNvGraphicFramePr/>
          <p:nvPr/>
        </p:nvGraphicFramePr>
        <p:xfrm>
          <a:off x="5935838" y="2130450"/>
          <a:ext cx="3000000" cy="3000000"/>
        </p:xfrm>
        <a:graphic>
          <a:graphicData uri="http://schemas.openxmlformats.org/drawingml/2006/table">
            <a:tbl>
              <a:tblPr>
                <a:noFill/>
                <a:tableStyleId>{0086DC5E-03A3-4AE3-A709-2572DEA30C3E}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33" name="Google Shape;4033;p78"/>
          <p:cNvGrpSpPr/>
          <p:nvPr/>
        </p:nvGrpSpPr>
        <p:grpSpPr>
          <a:xfrm>
            <a:off x="5913087" y="3189047"/>
            <a:ext cx="2519825" cy="1001454"/>
            <a:chOff x="1906114" y="789980"/>
            <a:chExt cx="1487676" cy="606868"/>
          </a:xfrm>
        </p:grpSpPr>
        <p:cxnSp>
          <p:nvCxnSpPr>
            <p:cNvPr id="4034" name="Google Shape;4034;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35" name="Google Shape;4035;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36" name="Google Shape;4036;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37" name="Google Shape;4037;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038" name="Google Shape;4038;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039" name="Google Shape;4039;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040" name="Google Shape;4040;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041" name="Google Shape;4041;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048" name="Google Shape;4048;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049" name="Google Shape;4049;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050" name="Google Shape;4050;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8"/>
          <p:cNvGrpSpPr/>
          <p:nvPr/>
        </p:nvGrpSpPr>
        <p:grpSpPr>
          <a:xfrm>
            <a:off x="712562" y="998005"/>
            <a:ext cx="2394370" cy="976502"/>
            <a:chOff x="749309" y="1112739"/>
            <a:chExt cx="2371603" cy="976502"/>
          </a:xfrm>
        </p:grpSpPr>
        <p:sp>
          <p:nvSpPr>
            <p:cNvPr id="4052" name="Google Shape;4052;p7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84" name="Google Shape;4084;p78"/>
          <p:cNvGraphicFramePr/>
          <p:nvPr/>
        </p:nvGraphicFramePr>
        <p:xfrm>
          <a:off x="5935863" y="996300"/>
          <a:ext cx="3000000" cy="3000000"/>
        </p:xfrm>
        <a:graphic>
          <a:graphicData uri="http://schemas.openxmlformats.org/drawingml/2006/table">
            <a:tbl>
              <a:tblPr>
                <a:noFill/>
                <a:tableStyleId>{0086DC5E-03A3-4AE3-A709-2572DEA30C3E}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85" name="Google Shape;4085;p78"/>
          <p:cNvGraphicFramePr/>
          <p:nvPr/>
        </p:nvGraphicFramePr>
        <p:xfrm>
          <a:off x="3342575" y="2130450"/>
          <a:ext cx="3000000" cy="3000000"/>
        </p:xfrm>
        <a:graphic>
          <a:graphicData uri="http://schemas.openxmlformats.org/drawingml/2006/table">
            <a:tbl>
              <a:tblPr>
                <a:noFill/>
                <a:tableStyleId>{0086DC5E-03A3-4AE3-A709-2572DEA30C3E}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86" name="Google Shape;4086;p78"/>
          <p:cNvGrpSpPr/>
          <p:nvPr/>
        </p:nvGrpSpPr>
        <p:grpSpPr>
          <a:xfrm>
            <a:off x="4086504" y="2517093"/>
            <a:ext cx="1517436" cy="74460"/>
            <a:chOff x="3980086" y="2804397"/>
            <a:chExt cx="1227600" cy="66900"/>
          </a:xfrm>
        </p:grpSpPr>
        <p:sp>
          <p:nvSpPr>
            <p:cNvPr id="4087" name="Google Shape;4087;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78"/>
          <p:cNvGrpSpPr/>
          <p:nvPr/>
        </p:nvGrpSpPr>
        <p:grpSpPr>
          <a:xfrm>
            <a:off x="4711569" y="2809680"/>
            <a:ext cx="892956" cy="74460"/>
            <a:chOff x="3980086" y="2804397"/>
            <a:chExt cx="1227600" cy="66900"/>
          </a:xfrm>
        </p:grpSpPr>
        <p:sp>
          <p:nvSpPr>
            <p:cNvPr id="4090" name="Google Shape;4090;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8"/>
          <p:cNvGrpSpPr/>
          <p:nvPr/>
        </p:nvGrpSpPr>
        <p:grpSpPr>
          <a:xfrm>
            <a:off x="3344661" y="3168563"/>
            <a:ext cx="2363244" cy="1005943"/>
            <a:chOff x="3358415" y="3361302"/>
            <a:chExt cx="2363244" cy="1024695"/>
          </a:xfrm>
        </p:grpSpPr>
        <p:grpSp>
          <p:nvGrpSpPr>
            <p:cNvPr id="4093" name="Google Shape;4093;p78"/>
            <p:cNvGrpSpPr/>
            <p:nvPr/>
          </p:nvGrpSpPr>
          <p:grpSpPr>
            <a:xfrm>
              <a:off x="3358415" y="3361302"/>
              <a:ext cx="441300" cy="1024695"/>
              <a:chOff x="3358415" y="3361302"/>
              <a:chExt cx="441300" cy="1024695"/>
            </a:xfrm>
          </p:grpSpPr>
          <p:sp>
            <p:nvSpPr>
              <p:cNvPr id="4094" name="Google Shape;4094;p7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78"/>
            <p:cNvGrpSpPr/>
            <p:nvPr/>
          </p:nvGrpSpPr>
          <p:grpSpPr>
            <a:xfrm>
              <a:off x="3838901" y="3361302"/>
              <a:ext cx="441300" cy="1024695"/>
              <a:chOff x="3838901" y="3361302"/>
              <a:chExt cx="441300" cy="1024695"/>
            </a:xfrm>
          </p:grpSpPr>
          <p:sp>
            <p:nvSpPr>
              <p:cNvPr id="4101" name="Google Shape;4101;p7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8"/>
            <p:cNvGrpSpPr/>
            <p:nvPr/>
          </p:nvGrpSpPr>
          <p:grpSpPr>
            <a:xfrm>
              <a:off x="4319387" y="3361302"/>
              <a:ext cx="441300" cy="1024695"/>
              <a:chOff x="4319387" y="3361302"/>
              <a:chExt cx="441300" cy="1024695"/>
            </a:xfrm>
          </p:grpSpPr>
          <p:sp>
            <p:nvSpPr>
              <p:cNvPr id="4108" name="Google Shape;4108;p7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78"/>
            <p:cNvGrpSpPr/>
            <p:nvPr/>
          </p:nvGrpSpPr>
          <p:grpSpPr>
            <a:xfrm>
              <a:off x="4799873" y="3361302"/>
              <a:ext cx="441300" cy="1024695"/>
              <a:chOff x="4799873" y="3361302"/>
              <a:chExt cx="441300" cy="1024695"/>
            </a:xfrm>
          </p:grpSpPr>
          <p:sp>
            <p:nvSpPr>
              <p:cNvPr id="4115" name="Google Shape;4115;p7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78"/>
            <p:cNvGrpSpPr/>
            <p:nvPr/>
          </p:nvGrpSpPr>
          <p:grpSpPr>
            <a:xfrm>
              <a:off x="5280360" y="3361302"/>
              <a:ext cx="441300" cy="1024695"/>
              <a:chOff x="5280360" y="3361302"/>
              <a:chExt cx="441300" cy="1024695"/>
            </a:xfrm>
          </p:grpSpPr>
          <p:sp>
            <p:nvSpPr>
              <p:cNvPr id="4122" name="Google Shape;4122;p7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28" name="Google Shape;4128;p78"/>
          <p:cNvGraphicFramePr/>
          <p:nvPr/>
        </p:nvGraphicFramePr>
        <p:xfrm>
          <a:off x="711088" y="2130450"/>
          <a:ext cx="3000000" cy="3000000"/>
        </p:xfrm>
        <a:graphic>
          <a:graphicData uri="http://schemas.openxmlformats.org/drawingml/2006/table">
            <a:tbl>
              <a:tblPr>
                <a:noFill/>
                <a:tableStyleId>{0086DC5E-03A3-4AE3-A709-2572DEA30C3E}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29" name="Google Shape;4129;p78"/>
          <p:cNvGrpSpPr/>
          <p:nvPr/>
        </p:nvGrpSpPr>
        <p:grpSpPr>
          <a:xfrm>
            <a:off x="712613" y="3180175"/>
            <a:ext cx="2403614" cy="1005900"/>
            <a:chOff x="726450" y="3372825"/>
            <a:chExt cx="2403614" cy="1005900"/>
          </a:xfrm>
        </p:grpSpPr>
        <p:grpSp>
          <p:nvGrpSpPr>
            <p:cNvPr id="4130" name="Google Shape;4130;p78"/>
            <p:cNvGrpSpPr/>
            <p:nvPr/>
          </p:nvGrpSpPr>
          <p:grpSpPr>
            <a:xfrm>
              <a:off x="726450" y="3696000"/>
              <a:ext cx="2403614" cy="500898"/>
              <a:chOff x="726450" y="3696000"/>
              <a:chExt cx="2403614" cy="500898"/>
            </a:xfrm>
          </p:grpSpPr>
          <p:sp>
            <p:nvSpPr>
              <p:cNvPr id="4131" name="Google Shape;4131;p7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2" name="Google Shape;4132;p7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33" name="Google Shape;4133;p78"/>
            <p:cNvGrpSpPr/>
            <p:nvPr/>
          </p:nvGrpSpPr>
          <p:grpSpPr>
            <a:xfrm>
              <a:off x="1348050" y="3372825"/>
              <a:ext cx="1720425" cy="1005900"/>
              <a:chOff x="1348050" y="3372825"/>
              <a:chExt cx="1720425" cy="1005900"/>
            </a:xfrm>
          </p:grpSpPr>
          <p:sp>
            <p:nvSpPr>
              <p:cNvPr id="4134" name="Google Shape;4134;p7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5" name="Google Shape;4135;p7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6" name="Google Shape;4136;p7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7" name="Google Shape;4137;p7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8" name="Google Shape;4138;p7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39" name="Google Shape;4139;p78"/>
            <p:cNvGrpSpPr/>
            <p:nvPr/>
          </p:nvGrpSpPr>
          <p:grpSpPr>
            <a:xfrm>
              <a:off x="1455707" y="3731058"/>
              <a:ext cx="1491150" cy="417657"/>
              <a:chOff x="1455707" y="3731058"/>
              <a:chExt cx="1491150" cy="417657"/>
            </a:xfrm>
          </p:grpSpPr>
          <p:grpSp>
            <p:nvGrpSpPr>
              <p:cNvPr id="4140" name="Google Shape;4140;p78"/>
              <p:cNvGrpSpPr/>
              <p:nvPr/>
            </p:nvGrpSpPr>
            <p:grpSpPr>
              <a:xfrm>
                <a:off x="1472938" y="3745828"/>
                <a:ext cx="72126" cy="53788"/>
                <a:chOff x="1472938" y="3745828"/>
                <a:chExt cx="72126" cy="53788"/>
              </a:xfrm>
            </p:grpSpPr>
            <p:sp>
              <p:nvSpPr>
                <p:cNvPr id="4141" name="Google Shape;4141;p7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8"/>
              <p:cNvGrpSpPr/>
              <p:nvPr/>
            </p:nvGrpSpPr>
            <p:grpSpPr>
              <a:xfrm>
                <a:off x="1819181" y="4089633"/>
                <a:ext cx="72126" cy="53788"/>
                <a:chOff x="1819181" y="4089633"/>
                <a:chExt cx="72126" cy="53788"/>
              </a:xfrm>
            </p:grpSpPr>
            <p:sp>
              <p:nvSpPr>
                <p:cNvPr id="4144" name="Google Shape;4144;p7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78"/>
              <p:cNvGrpSpPr/>
              <p:nvPr/>
            </p:nvGrpSpPr>
            <p:grpSpPr>
              <a:xfrm>
                <a:off x="1455707" y="4084171"/>
                <a:ext cx="64321" cy="64544"/>
                <a:chOff x="1455707" y="4084171"/>
                <a:chExt cx="64321" cy="64544"/>
              </a:xfrm>
            </p:grpSpPr>
            <p:sp>
              <p:nvSpPr>
                <p:cNvPr id="4147" name="Google Shape;4147;p7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78"/>
              <p:cNvGrpSpPr/>
              <p:nvPr/>
            </p:nvGrpSpPr>
            <p:grpSpPr>
              <a:xfrm>
                <a:off x="1818610" y="3731058"/>
                <a:ext cx="64321" cy="64544"/>
                <a:chOff x="1818610" y="3731058"/>
                <a:chExt cx="64321" cy="64544"/>
              </a:xfrm>
            </p:grpSpPr>
            <p:sp>
              <p:nvSpPr>
                <p:cNvPr id="4150" name="Google Shape;4150;p7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78"/>
              <p:cNvGrpSpPr/>
              <p:nvPr/>
            </p:nvGrpSpPr>
            <p:grpSpPr>
              <a:xfrm>
                <a:off x="2172491" y="4089633"/>
                <a:ext cx="72126" cy="53788"/>
                <a:chOff x="2172491" y="4089633"/>
                <a:chExt cx="72126" cy="53788"/>
              </a:xfrm>
            </p:grpSpPr>
            <p:sp>
              <p:nvSpPr>
                <p:cNvPr id="4153" name="Google Shape;4153;p7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8"/>
              <p:cNvGrpSpPr/>
              <p:nvPr/>
            </p:nvGrpSpPr>
            <p:grpSpPr>
              <a:xfrm>
                <a:off x="2171920" y="3731058"/>
                <a:ext cx="64321" cy="64544"/>
                <a:chOff x="2171920" y="3731058"/>
                <a:chExt cx="64321" cy="64544"/>
              </a:xfrm>
            </p:grpSpPr>
            <p:sp>
              <p:nvSpPr>
                <p:cNvPr id="4156" name="Google Shape;4156;p7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78"/>
              <p:cNvGrpSpPr/>
              <p:nvPr/>
            </p:nvGrpSpPr>
            <p:grpSpPr>
              <a:xfrm>
                <a:off x="2874730" y="3745828"/>
                <a:ext cx="72126" cy="53788"/>
                <a:chOff x="2874730" y="3745828"/>
                <a:chExt cx="72126" cy="53788"/>
              </a:xfrm>
            </p:grpSpPr>
            <p:sp>
              <p:nvSpPr>
                <p:cNvPr id="4159" name="Google Shape;4159;p7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78"/>
              <p:cNvGrpSpPr/>
              <p:nvPr/>
            </p:nvGrpSpPr>
            <p:grpSpPr>
              <a:xfrm>
                <a:off x="2878589" y="4081481"/>
                <a:ext cx="64321" cy="64544"/>
                <a:chOff x="2878589" y="4081481"/>
                <a:chExt cx="64321" cy="64544"/>
              </a:xfrm>
            </p:grpSpPr>
            <p:sp>
              <p:nvSpPr>
                <p:cNvPr id="4162" name="Google Shape;4162;p7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78"/>
              <p:cNvGrpSpPr/>
              <p:nvPr/>
            </p:nvGrpSpPr>
            <p:grpSpPr>
              <a:xfrm>
                <a:off x="2525796" y="4089633"/>
                <a:ext cx="72126" cy="53788"/>
                <a:chOff x="2525796" y="4089633"/>
                <a:chExt cx="72126" cy="53788"/>
              </a:xfrm>
            </p:grpSpPr>
            <p:sp>
              <p:nvSpPr>
                <p:cNvPr id="4165" name="Google Shape;4165;p7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78"/>
              <p:cNvGrpSpPr/>
              <p:nvPr/>
            </p:nvGrpSpPr>
            <p:grpSpPr>
              <a:xfrm>
                <a:off x="2525225" y="3731058"/>
                <a:ext cx="64321" cy="64544"/>
                <a:chOff x="2525225" y="3731058"/>
                <a:chExt cx="64321" cy="64544"/>
              </a:xfrm>
            </p:grpSpPr>
            <p:sp>
              <p:nvSpPr>
                <p:cNvPr id="4168" name="Google Shape;4168;p7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3" name="Shape 4173"/>
        <p:cNvGrpSpPr/>
        <p:nvPr/>
      </p:nvGrpSpPr>
      <p:grpSpPr>
        <a:xfrm>
          <a:off x="0" y="0"/>
          <a:ext cx="0" cy="0"/>
          <a:chOff x="0" y="0"/>
          <a:chExt cx="0" cy="0"/>
        </a:xfrm>
      </p:grpSpPr>
      <p:grpSp>
        <p:nvGrpSpPr>
          <p:cNvPr id="4174" name="Google Shape;4174;p79"/>
          <p:cNvGrpSpPr/>
          <p:nvPr/>
        </p:nvGrpSpPr>
        <p:grpSpPr>
          <a:xfrm>
            <a:off x="5780148" y="1859605"/>
            <a:ext cx="671400" cy="674856"/>
            <a:chOff x="5780148" y="1859605"/>
            <a:chExt cx="671400" cy="674856"/>
          </a:xfrm>
        </p:grpSpPr>
        <p:sp>
          <p:nvSpPr>
            <p:cNvPr id="4175" name="Google Shape;4175;p7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79"/>
          <p:cNvGrpSpPr/>
          <p:nvPr/>
        </p:nvGrpSpPr>
        <p:grpSpPr>
          <a:xfrm>
            <a:off x="716991" y="971306"/>
            <a:ext cx="845921" cy="690752"/>
            <a:chOff x="732428" y="1198513"/>
            <a:chExt cx="845921" cy="690752"/>
          </a:xfrm>
        </p:grpSpPr>
        <p:grpSp>
          <p:nvGrpSpPr>
            <p:cNvPr id="4180" name="Google Shape;4180;p79"/>
            <p:cNvGrpSpPr/>
            <p:nvPr/>
          </p:nvGrpSpPr>
          <p:grpSpPr>
            <a:xfrm>
              <a:off x="823030" y="1198513"/>
              <a:ext cx="755319" cy="690752"/>
              <a:chOff x="823030" y="1198513"/>
              <a:chExt cx="755319" cy="690752"/>
            </a:xfrm>
          </p:grpSpPr>
          <p:sp>
            <p:nvSpPr>
              <p:cNvPr id="4181" name="Google Shape;4181;p7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9"/>
            <p:cNvGrpSpPr/>
            <p:nvPr/>
          </p:nvGrpSpPr>
          <p:grpSpPr>
            <a:xfrm>
              <a:off x="732428" y="1239937"/>
              <a:ext cx="739912" cy="607886"/>
              <a:chOff x="732428" y="1239937"/>
              <a:chExt cx="739912" cy="607886"/>
            </a:xfrm>
          </p:grpSpPr>
          <p:sp>
            <p:nvSpPr>
              <p:cNvPr id="4184" name="Google Shape;4184;p7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9"/>
            <p:cNvGrpSpPr/>
            <p:nvPr/>
          </p:nvGrpSpPr>
          <p:grpSpPr>
            <a:xfrm>
              <a:off x="732428" y="1277018"/>
              <a:ext cx="702832" cy="533758"/>
              <a:chOff x="732428" y="1277018"/>
              <a:chExt cx="702832" cy="533758"/>
            </a:xfrm>
          </p:grpSpPr>
          <p:sp>
            <p:nvSpPr>
              <p:cNvPr id="4187" name="Google Shape;4187;p7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9"/>
            <p:cNvGrpSpPr/>
            <p:nvPr/>
          </p:nvGrpSpPr>
          <p:grpSpPr>
            <a:xfrm>
              <a:off x="931170" y="1306653"/>
              <a:ext cx="647179" cy="474455"/>
              <a:chOff x="931170" y="1306653"/>
              <a:chExt cx="647179" cy="474455"/>
            </a:xfrm>
          </p:grpSpPr>
          <p:sp>
            <p:nvSpPr>
              <p:cNvPr id="4190" name="Google Shape;4190;p7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7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79"/>
          <p:cNvGrpSpPr/>
          <p:nvPr/>
        </p:nvGrpSpPr>
        <p:grpSpPr>
          <a:xfrm>
            <a:off x="3948600" y="971313"/>
            <a:ext cx="634656" cy="699982"/>
            <a:chOff x="5985650" y="2860025"/>
            <a:chExt cx="1396075" cy="1539775"/>
          </a:xfrm>
        </p:grpSpPr>
        <p:sp>
          <p:nvSpPr>
            <p:cNvPr id="4194" name="Google Shape;4194;p7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9"/>
          <p:cNvGrpSpPr/>
          <p:nvPr/>
        </p:nvGrpSpPr>
        <p:grpSpPr>
          <a:xfrm>
            <a:off x="4704250" y="971306"/>
            <a:ext cx="725845" cy="699975"/>
            <a:chOff x="4249973" y="1201875"/>
            <a:chExt cx="1958568" cy="1888762"/>
          </a:xfrm>
        </p:grpSpPr>
        <p:sp>
          <p:nvSpPr>
            <p:cNvPr id="4227" name="Google Shape;4227;p7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79"/>
            <p:cNvGrpSpPr/>
            <p:nvPr/>
          </p:nvGrpSpPr>
          <p:grpSpPr>
            <a:xfrm>
              <a:off x="5853086" y="1789142"/>
              <a:ext cx="355454" cy="1048099"/>
              <a:chOff x="5576108" y="2016725"/>
              <a:chExt cx="565200" cy="1666560"/>
            </a:xfrm>
          </p:grpSpPr>
          <p:sp>
            <p:nvSpPr>
              <p:cNvPr id="4229" name="Google Shape;4229;p7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0" name="Google Shape;4230;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9"/>
            <p:cNvGrpSpPr/>
            <p:nvPr/>
          </p:nvGrpSpPr>
          <p:grpSpPr>
            <a:xfrm>
              <a:off x="4869455" y="2691676"/>
              <a:ext cx="1013897" cy="398961"/>
              <a:chOff x="4012057" y="3451825"/>
              <a:chExt cx="1612175" cy="634379"/>
            </a:xfrm>
          </p:grpSpPr>
          <p:sp>
            <p:nvSpPr>
              <p:cNvPr id="4232" name="Google Shape;4232;p7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3" name="Google Shape;4233;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9"/>
            <p:cNvGrpSpPr/>
            <p:nvPr/>
          </p:nvGrpSpPr>
          <p:grpSpPr>
            <a:xfrm>
              <a:off x="4276937" y="2155961"/>
              <a:ext cx="651965" cy="891358"/>
              <a:chOff x="3069908" y="2599997"/>
              <a:chExt cx="1036675" cy="1417328"/>
            </a:xfrm>
          </p:grpSpPr>
          <p:sp>
            <p:nvSpPr>
              <p:cNvPr id="4235" name="Google Shape;4235;p7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6" name="Google Shape;4236;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9"/>
            <p:cNvGrpSpPr/>
            <p:nvPr/>
          </p:nvGrpSpPr>
          <p:grpSpPr>
            <a:xfrm>
              <a:off x="5054918" y="1201875"/>
              <a:ext cx="999548" cy="602711"/>
              <a:chOff x="4306958" y="1082925"/>
              <a:chExt cx="1589359" cy="958358"/>
            </a:xfrm>
          </p:grpSpPr>
          <p:sp>
            <p:nvSpPr>
              <p:cNvPr id="4238" name="Google Shape;4238;p7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9" name="Google Shape;4239;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9"/>
            <p:cNvGrpSpPr/>
            <p:nvPr/>
          </p:nvGrpSpPr>
          <p:grpSpPr>
            <a:xfrm>
              <a:off x="4249973" y="1303451"/>
              <a:ext cx="799317" cy="841334"/>
              <a:chOff x="3027033" y="1244439"/>
              <a:chExt cx="1270977" cy="1337786"/>
            </a:xfrm>
          </p:grpSpPr>
          <p:sp>
            <p:nvSpPr>
              <p:cNvPr id="4241" name="Google Shape;4241;p7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2" name="Google Shape;4242;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3" name="Google Shape;4243;p79"/>
          <p:cNvGrpSpPr/>
          <p:nvPr/>
        </p:nvGrpSpPr>
        <p:grpSpPr>
          <a:xfrm>
            <a:off x="4057114" y="1858087"/>
            <a:ext cx="750769" cy="683784"/>
            <a:chOff x="4204684" y="2104422"/>
            <a:chExt cx="699822" cy="637382"/>
          </a:xfrm>
        </p:grpSpPr>
        <p:grpSp>
          <p:nvGrpSpPr>
            <p:cNvPr id="4244" name="Google Shape;4244;p79"/>
            <p:cNvGrpSpPr/>
            <p:nvPr/>
          </p:nvGrpSpPr>
          <p:grpSpPr>
            <a:xfrm>
              <a:off x="4204684" y="2430067"/>
              <a:ext cx="342957" cy="311738"/>
              <a:chOff x="4204684" y="2430067"/>
              <a:chExt cx="342957" cy="311738"/>
            </a:xfrm>
          </p:grpSpPr>
          <p:sp>
            <p:nvSpPr>
              <p:cNvPr id="4245" name="Google Shape;4245;p7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79"/>
            <p:cNvGrpSpPr/>
            <p:nvPr/>
          </p:nvGrpSpPr>
          <p:grpSpPr>
            <a:xfrm>
              <a:off x="4561586" y="2430067"/>
              <a:ext cx="342920" cy="311738"/>
              <a:chOff x="4561586" y="2430067"/>
              <a:chExt cx="342920" cy="311738"/>
            </a:xfrm>
          </p:grpSpPr>
          <p:sp>
            <p:nvSpPr>
              <p:cNvPr id="4248" name="Google Shape;4248;p7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79"/>
            <p:cNvGrpSpPr/>
            <p:nvPr/>
          </p:nvGrpSpPr>
          <p:grpSpPr>
            <a:xfrm>
              <a:off x="4561586" y="2104422"/>
              <a:ext cx="342920" cy="311738"/>
              <a:chOff x="4561586" y="2104422"/>
              <a:chExt cx="342920" cy="311738"/>
            </a:xfrm>
          </p:grpSpPr>
          <p:sp>
            <p:nvSpPr>
              <p:cNvPr id="4251" name="Google Shape;4251;p7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79"/>
            <p:cNvGrpSpPr/>
            <p:nvPr/>
          </p:nvGrpSpPr>
          <p:grpSpPr>
            <a:xfrm>
              <a:off x="4204684" y="2104422"/>
              <a:ext cx="342957" cy="311664"/>
              <a:chOff x="4204684" y="2104422"/>
              <a:chExt cx="342957" cy="311664"/>
            </a:xfrm>
          </p:grpSpPr>
          <p:sp>
            <p:nvSpPr>
              <p:cNvPr id="4254" name="Google Shape;4254;p7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6" name="Google Shape;4256;p79"/>
          <p:cNvGrpSpPr/>
          <p:nvPr/>
        </p:nvGrpSpPr>
        <p:grpSpPr>
          <a:xfrm>
            <a:off x="5521547" y="971301"/>
            <a:ext cx="660591" cy="688867"/>
            <a:chOff x="5830645" y="1267368"/>
            <a:chExt cx="530340" cy="553040"/>
          </a:xfrm>
        </p:grpSpPr>
        <p:sp>
          <p:nvSpPr>
            <p:cNvPr id="4257" name="Google Shape;4257;p7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79"/>
            <p:cNvGrpSpPr/>
            <p:nvPr/>
          </p:nvGrpSpPr>
          <p:grpSpPr>
            <a:xfrm>
              <a:off x="5830645" y="1267368"/>
              <a:ext cx="259743" cy="269909"/>
              <a:chOff x="5830645" y="1267368"/>
              <a:chExt cx="259743" cy="269909"/>
            </a:xfrm>
          </p:grpSpPr>
          <p:sp>
            <p:nvSpPr>
              <p:cNvPr id="4259" name="Google Shape;4259;p7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79"/>
            <p:cNvGrpSpPr/>
            <p:nvPr/>
          </p:nvGrpSpPr>
          <p:grpSpPr>
            <a:xfrm>
              <a:off x="6101293" y="1267368"/>
              <a:ext cx="259692" cy="269909"/>
              <a:chOff x="6101293" y="1267368"/>
              <a:chExt cx="259692" cy="269909"/>
            </a:xfrm>
          </p:grpSpPr>
          <p:sp>
            <p:nvSpPr>
              <p:cNvPr id="4262" name="Google Shape;4262;p7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9"/>
            <p:cNvGrpSpPr/>
            <p:nvPr/>
          </p:nvGrpSpPr>
          <p:grpSpPr>
            <a:xfrm>
              <a:off x="5830645" y="1550500"/>
              <a:ext cx="259692" cy="269909"/>
              <a:chOff x="5830645" y="1550500"/>
              <a:chExt cx="259692" cy="269909"/>
            </a:xfrm>
          </p:grpSpPr>
          <p:sp>
            <p:nvSpPr>
              <p:cNvPr id="4265" name="Google Shape;4265;p7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9"/>
            <p:cNvGrpSpPr/>
            <p:nvPr/>
          </p:nvGrpSpPr>
          <p:grpSpPr>
            <a:xfrm>
              <a:off x="6101293" y="1550500"/>
              <a:ext cx="259692" cy="269909"/>
              <a:chOff x="6101293" y="1550500"/>
              <a:chExt cx="259692" cy="269909"/>
            </a:xfrm>
          </p:grpSpPr>
          <p:sp>
            <p:nvSpPr>
              <p:cNvPr id="4268" name="Google Shape;4268;p7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0" name="Google Shape;4270;p79"/>
          <p:cNvGrpSpPr/>
          <p:nvPr/>
        </p:nvGrpSpPr>
        <p:grpSpPr>
          <a:xfrm>
            <a:off x="723700" y="1861760"/>
            <a:ext cx="697154" cy="679574"/>
            <a:chOff x="2679875" y="2361475"/>
            <a:chExt cx="780425" cy="760575"/>
          </a:xfrm>
        </p:grpSpPr>
        <p:sp>
          <p:nvSpPr>
            <p:cNvPr id="4271" name="Google Shape;4271;p7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79"/>
          <p:cNvGrpSpPr/>
          <p:nvPr/>
        </p:nvGrpSpPr>
        <p:grpSpPr>
          <a:xfrm>
            <a:off x="3122859" y="971352"/>
            <a:ext cx="735829" cy="684547"/>
            <a:chOff x="3351965" y="1148808"/>
            <a:chExt cx="750770" cy="698375"/>
          </a:xfrm>
        </p:grpSpPr>
        <p:grpSp>
          <p:nvGrpSpPr>
            <p:cNvPr id="4278" name="Google Shape;4278;p79"/>
            <p:cNvGrpSpPr/>
            <p:nvPr/>
          </p:nvGrpSpPr>
          <p:grpSpPr>
            <a:xfrm>
              <a:off x="3586796" y="1148808"/>
              <a:ext cx="294857" cy="286830"/>
              <a:chOff x="3750225" y="1774000"/>
              <a:chExt cx="149575" cy="145525"/>
            </a:xfrm>
          </p:grpSpPr>
          <p:sp>
            <p:nvSpPr>
              <p:cNvPr id="4279" name="Google Shape;4279;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9"/>
            <p:cNvGrpSpPr/>
            <p:nvPr/>
          </p:nvGrpSpPr>
          <p:grpSpPr>
            <a:xfrm>
              <a:off x="3779245" y="1375768"/>
              <a:ext cx="323490" cy="286978"/>
              <a:chOff x="3847850" y="1889150"/>
              <a:chExt cx="164100" cy="145600"/>
            </a:xfrm>
          </p:grpSpPr>
          <p:sp>
            <p:nvSpPr>
              <p:cNvPr id="4282" name="Google Shape;4282;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9"/>
            <p:cNvGrpSpPr/>
            <p:nvPr/>
          </p:nvGrpSpPr>
          <p:grpSpPr>
            <a:xfrm>
              <a:off x="3351965" y="1330435"/>
              <a:ext cx="295449" cy="285401"/>
              <a:chOff x="3631100" y="1866150"/>
              <a:chExt cx="149875" cy="144800"/>
            </a:xfrm>
          </p:grpSpPr>
          <p:sp>
            <p:nvSpPr>
              <p:cNvPr id="4285" name="Google Shape;4285;p7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9"/>
            <p:cNvGrpSpPr/>
            <p:nvPr/>
          </p:nvGrpSpPr>
          <p:grpSpPr>
            <a:xfrm>
              <a:off x="3548208" y="1560352"/>
              <a:ext cx="294808" cy="286830"/>
              <a:chOff x="3730650" y="1982800"/>
              <a:chExt cx="149550" cy="145525"/>
            </a:xfrm>
          </p:grpSpPr>
          <p:sp>
            <p:nvSpPr>
              <p:cNvPr id="4288" name="Google Shape;4288;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79"/>
          <p:cNvGrpSpPr/>
          <p:nvPr/>
        </p:nvGrpSpPr>
        <p:grpSpPr>
          <a:xfrm>
            <a:off x="7624512" y="971306"/>
            <a:ext cx="804565" cy="677795"/>
            <a:chOff x="7636443" y="1204988"/>
            <a:chExt cx="804565" cy="677795"/>
          </a:xfrm>
        </p:grpSpPr>
        <p:grpSp>
          <p:nvGrpSpPr>
            <p:cNvPr id="4291" name="Google Shape;4291;p79"/>
            <p:cNvGrpSpPr/>
            <p:nvPr/>
          </p:nvGrpSpPr>
          <p:grpSpPr>
            <a:xfrm>
              <a:off x="7636443" y="1509705"/>
              <a:ext cx="804565" cy="373078"/>
              <a:chOff x="7636443" y="1509705"/>
              <a:chExt cx="804565" cy="373078"/>
            </a:xfrm>
          </p:grpSpPr>
          <p:sp>
            <p:nvSpPr>
              <p:cNvPr id="4292" name="Google Shape;4292;p7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9"/>
            <p:cNvGrpSpPr/>
            <p:nvPr/>
          </p:nvGrpSpPr>
          <p:grpSpPr>
            <a:xfrm>
              <a:off x="7636443" y="1408133"/>
              <a:ext cx="804565" cy="373078"/>
              <a:chOff x="7636443" y="1408133"/>
              <a:chExt cx="804565" cy="373078"/>
            </a:xfrm>
          </p:grpSpPr>
          <p:sp>
            <p:nvSpPr>
              <p:cNvPr id="4295" name="Google Shape;4295;p7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9"/>
            <p:cNvGrpSpPr/>
            <p:nvPr/>
          </p:nvGrpSpPr>
          <p:grpSpPr>
            <a:xfrm>
              <a:off x="7636443" y="1306560"/>
              <a:ext cx="804565" cy="373078"/>
              <a:chOff x="7636443" y="1306560"/>
              <a:chExt cx="804565" cy="373078"/>
            </a:xfrm>
          </p:grpSpPr>
          <p:sp>
            <p:nvSpPr>
              <p:cNvPr id="4298" name="Google Shape;4298;p7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9"/>
            <p:cNvGrpSpPr/>
            <p:nvPr/>
          </p:nvGrpSpPr>
          <p:grpSpPr>
            <a:xfrm>
              <a:off x="7636443" y="1204988"/>
              <a:ext cx="804565" cy="373078"/>
              <a:chOff x="7636443" y="1204988"/>
              <a:chExt cx="804565" cy="373078"/>
            </a:xfrm>
          </p:grpSpPr>
          <p:sp>
            <p:nvSpPr>
              <p:cNvPr id="4301" name="Google Shape;4301;p7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3" name="Google Shape;4303;p79"/>
          <p:cNvGrpSpPr/>
          <p:nvPr/>
        </p:nvGrpSpPr>
        <p:grpSpPr>
          <a:xfrm>
            <a:off x="4963358" y="1878721"/>
            <a:ext cx="661339" cy="661188"/>
            <a:chOff x="3990000" y="975400"/>
            <a:chExt cx="3934200" cy="3933300"/>
          </a:xfrm>
        </p:grpSpPr>
        <p:sp>
          <p:nvSpPr>
            <p:cNvPr id="4304" name="Google Shape;4304;p7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79"/>
          <p:cNvGrpSpPr/>
          <p:nvPr/>
        </p:nvGrpSpPr>
        <p:grpSpPr>
          <a:xfrm>
            <a:off x="6607006" y="1857359"/>
            <a:ext cx="868881" cy="684241"/>
            <a:chOff x="6598259" y="2078634"/>
            <a:chExt cx="868881" cy="684241"/>
          </a:xfrm>
        </p:grpSpPr>
        <p:sp>
          <p:nvSpPr>
            <p:cNvPr id="4309" name="Google Shape;4309;p7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79"/>
            <p:cNvGrpSpPr/>
            <p:nvPr/>
          </p:nvGrpSpPr>
          <p:grpSpPr>
            <a:xfrm>
              <a:off x="6808175" y="2078634"/>
              <a:ext cx="452229" cy="684241"/>
              <a:chOff x="6808175" y="2078634"/>
              <a:chExt cx="452229" cy="684241"/>
            </a:xfrm>
          </p:grpSpPr>
          <p:sp>
            <p:nvSpPr>
              <p:cNvPr id="4316" name="Google Shape;4316;p7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79"/>
              <p:cNvGrpSpPr/>
              <p:nvPr/>
            </p:nvGrpSpPr>
            <p:grpSpPr>
              <a:xfrm>
                <a:off x="6821586" y="2078634"/>
                <a:ext cx="426871" cy="684241"/>
                <a:chOff x="6821586" y="2078634"/>
                <a:chExt cx="426871" cy="684241"/>
              </a:xfrm>
            </p:grpSpPr>
            <p:grpSp>
              <p:nvGrpSpPr>
                <p:cNvPr id="4323" name="Google Shape;4323;p79"/>
                <p:cNvGrpSpPr/>
                <p:nvPr/>
              </p:nvGrpSpPr>
              <p:grpSpPr>
                <a:xfrm>
                  <a:off x="6821586" y="2078634"/>
                  <a:ext cx="426871" cy="684241"/>
                  <a:chOff x="6821586" y="2078634"/>
                  <a:chExt cx="426871" cy="684241"/>
                </a:xfrm>
              </p:grpSpPr>
              <p:sp>
                <p:nvSpPr>
                  <p:cNvPr id="4324" name="Google Shape;4324;p7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3" name="Google Shape;4343;p7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9" name="Google Shape;4349;p79"/>
          <p:cNvGrpSpPr/>
          <p:nvPr/>
        </p:nvGrpSpPr>
        <p:grpSpPr>
          <a:xfrm>
            <a:off x="716989" y="3531368"/>
            <a:ext cx="1340789" cy="640830"/>
            <a:chOff x="238125" y="1151100"/>
            <a:chExt cx="7139450" cy="3412300"/>
          </a:xfrm>
        </p:grpSpPr>
        <p:sp>
          <p:nvSpPr>
            <p:cNvPr id="4350" name="Google Shape;4350;p7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79"/>
          <p:cNvGrpSpPr/>
          <p:nvPr/>
        </p:nvGrpSpPr>
        <p:grpSpPr>
          <a:xfrm>
            <a:off x="5584212" y="2734649"/>
            <a:ext cx="985357" cy="585764"/>
            <a:chOff x="5145061" y="2881789"/>
            <a:chExt cx="1107641" cy="658458"/>
          </a:xfrm>
        </p:grpSpPr>
        <p:grpSp>
          <p:nvGrpSpPr>
            <p:cNvPr id="4363" name="Google Shape;4363;p79"/>
            <p:cNvGrpSpPr/>
            <p:nvPr/>
          </p:nvGrpSpPr>
          <p:grpSpPr>
            <a:xfrm>
              <a:off x="5722989" y="3244587"/>
              <a:ext cx="529713" cy="295659"/>
              <a:chOff x="5722989" y="3244587"/>
              <a:chExt cx="529713" cy="295659"/>
            </a:xfrm>
          </p:grpSpPr>
          <p:sp>
            <p:nvSpPr>
              <p:cNvPr id="4364" name="Google Shape;4364;p7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5" name="Google Shape;4365;p7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66" name="Google Shape;4366;p79"/>
            <p:cNvGrpSpPr/>
            <p:nvPr/>
          </p:nvGrpSpPr>
          <p:grpSpPr>
            <a:xfrm>
              <a:off x="5145061" y="3244587"/>
              <a:ext cx="536807" cy="295659"/>
              <a:chOff x="5145061" y="3244587"/>
              <a:chExt cx="536807" cy="295659"/>
            </a:xfrm>
          </p:grpSpPr>
          <p:sp>
            <p:nvSpPr>
              <p:cNvPr id="4367" name="Google Shape;4367;p7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8" name="Google Shape;4368;p7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69" name="Google Shape;4369;p79"/>
            <p:cNvGrpSpPr/>
            <p:nvPr/>
          </p:nvGrpSpPr>
          <p:grpSpPr>
            <a:xfrm>
              <a:off x="5341327" y="2898245"/>
              <a:ext cx="532309" cy="614891"/>
              <a:chOff x="5341327" y="2898245"/>
              <a:chExt cx="532309" cy="614891"/>
            </a:xfrm>
          </p:grpSpPr>
          <p:sp>
            <p:nvSpPr>
              <p:cNvPr id="4370" name="Google Shape;4370;p7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1" name="Google Shape;4371;p7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2" name="Google Shape;4372;p79"/>
            <p:cNvGrpSpPr/>
            <p:nvPr/>
          </p:nvGrpSpPr>
          <p:grpSpPr>
            <a:xfrm>
              <a:off x="5532290" y="2881789"/>
              <a:ext cx="620516" cy="305456"/>
              <a:chOff x="5532290" y="2881789"/>
              <a:chExt cx="620516" cy="305456"/>
            </a:xfrm>
          </p:grpSpPr>
          <p:sp>
            <p:nvSpPr>
              <p:cNvPr id="4373" name="Google Shape;4373;p7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4" name="Google Shape;4374;p7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75" name="Google Shape;4375;p79"/>
          <p:cNvGrpSpPr/>
          <p:nvPr/>
        </p:nvGrpSpPr>
        <p:grpSpPr>
          <a:xfrm>
            <a:off x="8163135" y="3526707"/>
            <a:ext cx="269068" cy="645491"/>
            <a:chOff x="7026852" y="3311869"/>
            <a:chExt cx="434331" cy="1041954"/>
          </a:xfrm>
        </p:grpSpPr>
        <p:sp>
          <p:nvSpPr>
            <p:cNvPr id="4376" name="Google Shape;4376;p7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79"/>
          <p:cNvGrpSpPr/>
          <p:nvPr/>
        </p:nvGrpSpPr>
        <p:grpSpPr>
          <a:xfrm>
            <a:off x="6179716" y="3565945"/>
            <a:ext cx="293882" cy="293836"/>
            <a:chOff x="4873519" y="3311869"/>
            <a:chExt cx="499374" cy="499296"/>
          </a:xfrm>
        </p:grpSpPr>
        <p:sp>
          <p:nvSpPr>
            <p:cNvPr id="4380" name="Google Shape;4380;p7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79"/>
          <p:cNvGrpSpPr/>
          <p:nvPr/>
        </p:nvGrpSpPr>
        <p:grpSpPr>
          <a:xfrm>
            <a:off x="6179716" y="3878316"/>
            <a:ext cx="293882" cy="293882"/>
            <a:chOff x="4873519" y="3875839"/>
            <a:chExt cx="499374" cy="499374"/>
          </a:xfrm>
        </p:grpSpPr>
        <p:sp>
          <p:nvSpPr>
            <p:cNvPr id="4383" name="Google Shape;4383;p7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79"/>
          <p:cNvGrpSpPr/>
          <p:nvPr/>
        </p:nvGrpSpPr>
        <p:grpSpPr>
          <a:xfrm>
            <a:off x="2410244" y="1850269"/>
            <a:ext cx="698104" cy="698208"/>
            <a:chOff x="2565073" y="2075876"/>
            <a:chExt cx="672482" cy="672518"/>
          </a:xfrm>
        </p:grpSpPr>
        <p:sp>
          <p:nvSpPr>
            <p:cNvPr id="4386" name="Google Shape;4386;p7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79"/>
          <p:cNvGrpSpPr/>
          <p:nvPr/>
        </p:nvGrpSpPr>
        <p:grpSpPr>
          <a:xfrm>
            <a:off x="5633655" y="3534869"/>
            <a:ext cx="438354" cy="637329"/>
            <a:chOff x="1697726" y="3244179"/>
            <a:chExt cx="788124" cy="1146069"/>
          </a:xfrm>
        </p:grpSpPr>
        <p:sp>
          <p:nvSpPr>
            <p:cNvPr id="4393" name="Google Shape;4393;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79"/>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79"/>
          <p:cNvGrpSpPr/>
          <p:nvPr/>
        </p:nvGrpSpPr>
        <p:grpSpPr>
          <a:xfrm>
            <a:off x="7634869" y="1863232"/>
            <a:ext cx="799565" cy="670282"/>
            <a:chOff x="7617850" y="2063282"/>
            <a:chExt cx="799565" cy="670282"/>
          </a:xfrm>
        </p:grpSpPr>
        <p:cxnSp>
          <p:nvCxnSpPr>
            <p:cNvPr id="4397" name="Google Shape;4397;p7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8" name="Google Shape;4398;p7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9" name="Google Shape;4399;p7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0" name="Google Shape;4400;p7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1" name="Google Shape;4401;p7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02" name="Google Shape;4402;p7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03" name="Google Shape;4403;p79"/>
            <p:cNvGrpSpPr/>
            <p:nvPr/>
          </p:nvGrpSpPr>
          <p:grpSpPr>
            <a:xfrm>
              <a:off x="7734309" y="2063282"/>
              <a:ext cx="570957" cy="620095"/>
              <a:chOff x="7734309" y="2063282"/>
              <a:chExt cx="570957" cy="620095"/>
            </a:xfrm>
          </p:grpSpPr>
          <p:grpSp>
            <p:nvGrpSpPr>
              <p:cNvPr id="4404" name="Google Shape;4404;p79"/>
              <p:cNvGrpSpPr/>
              <p:nvPr/>
            </p:nvGrpSpPr>
            <p:grpSpPr>
              <a:xfrm>
                <a:off x="8031573" y="2063282"/>
                <a:ext cx="273693" cy="620095"/>
                <a:chOff x="8031573" y="2063282"/>
                <a:chExt cx="273693" cy="620095"/>
              </a:xfrm>
            </p:grpSpPr>
            <p:sp>
              <p:nvSpPr>
                <p:cNvPr id="4405" name="Google Shape;4405;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79"/>
              <p:cNvGrpSpPr/>
              <p:nvPr/>
            </p:nvGrpSpPr>
            <p:grpSpPr>
              <a:xfrm flipH="1">
                <a:off x="7734309" y="2063282"/>
                <a:ext cx="273693" cy="620095"/>
                <a:chOff x="8031573" y="2063282"/>
                <a:chExt cx="273693" cy="620095"/>
              </a:xfrm>
            </p:grpSpPr>
            <p:sp>
              <p:nvSpPr>
                <p:cNvPr id="4410" name="Google Shape;4410;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14" name="Google Shape;4414;p79"/>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9"/>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79"/>
          <p:cNvGrpSpPr/>
          <p:nvPr/>
        </p:nvGrpSpPr>
        <p:grpSpPr>
          <a:xfrm>
            <a:off x="7821475" y="2716715"/>
            <a:ext cx="602567" cy="601884"/>
            <a:chOff x="1186975" y="238125"/>
            <a:chExt cx="5244275" cy="5238325"/>
          </a:xfrm>
        </p:grpSpPr>
        <p:sp>
          <p:nvSpPr>
            <p:cNvPr id="4417" name="Google Shape;4417;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9"/>
          <p:cNvGrpSpPr/>
          <p:nvPr/>
        </p:nvGrpSpPr>
        <p:grpSpPr>
          <a:xfrm>
            <a:off x="3264213" y="1856199"/>
            <a:ext cx="651848" cy="687338"/>
            <a:chOff x="3400515" y="2056248"/>
            <a:chExt cx="698134" cy="735987"/>
          </a:xfrm>
        </p:grpSpPr>
        <p:grpSp>
          <p:nvGrpSpPr>
            <p:cNvPr id="4422" name="Google Shape;4422;p79"/>
            <p:cNvGrpSpPr/>
            <p:nvPr/>
          </p:nvGrpSpPr>
          <p:grpSpPr>
            <a:xfrm>
              <a:off x="3400515" y="2283913"/>
              <a:ext cx="312919" cy="219900"/>
              <a:chOff x="3400515" y="2283913"/>
              <a:chExt cx="312919" cy="219900"/>
            </a:xfrm>
          </p:grpSpPr>
          <p:sp>
            <p:nvSpPr>
              <p:cNvPr id="4423" name="Google Shape;4423;p7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4" name="Google Shape;4424;p7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25" name="Google Shape;4425;p79"/>
            <p:cNvGrpSpPr/>
            <p:nvPr/>
          </p:nvGrpSpPr>
          <p:grpSpPr>
            <a:xfrm>
              <a:off x="3547823" y="2461089"/>
              <a:ext cx="219900" cy="331146"/>
              <a:chOff x="3547823" y="2461089"/>
              <a:chExt cx="219900" cy="331146"/>
            </a:xfrm>
          </p:grpSpPr>
          <p:sp>
            <p:nvSpPr>
              <p:cNvPr id="4426" name="Google Shape;4426;p7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7" name="Google Shape;4427;p7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28" name="Google Shape;4428;p79"/>
            <p:cNvGrpSpPr/>
            <p:nvPr/>
          </p:nvGrpSpPr>
          <p:grpSpPr>
            <a:xfrm>
              <a:off x="3734138" y="2461089"/>
              <a:ext cx="219900" cy="331146"/>
              <a:chOff x="3734138" y="2461089"/>
              <a:chExt cx="219900" cy="331146"/>
            </a:xfrm>
          </p:grpSpPr>
          <p:sp>
            <p:nvSpPr>
              <p:cNvPr id="4429" name="Google Shape;4429;p7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0" name="Google Shape;4430;p7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31" name="Google Shape;4431;p79"/>
            <p:cNvGrpSpPr/>
            <p:nvPr/>
          </p:nvGrpSpPr>
          <p:grpSpPr>
            <a:xfrm>
              <a:off x="3787560" y="2281742"/>
              <a:ext cx="311089" cy="219900"/>
              <a:chOff x="3787560" y="2281742"/>
              <a:chExt cx="311089" cy="219900"/>
            </a:xfrm>
          </p:grpSpPr>
          <p:sp>
            <p:nvSpPr>
              <p:cNvPr id="4432" name="Google Shape;4432;p7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3" name="Google Shape;4433;p7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34" name="Google Shape;4434;p79"/>
            <p:cNvGrpSpPr/>
            <p:nvPr/>
          </p:nvGrpSpPr>
          <p:grpSpPr>
            <a:xfrm>
              <a:off x="3637290" y="2056248"/>
              <a:ext cx="219900" cy="330736"/>
              <a:chOff x="3637290" y="2056248"/>
              <a:chExt cx="219900" cy="330736"/>
            </a:xfrm>
          </p:grpSpPr>
          <p:sp>
            <p:nvSpPr>
              <p:cNvPr id="4435" name="Google Shape;4435;p7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36" name="Google Shape;4436;p7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37" name="Google Shape;4437;p79"/>
          <p:cNvGrpSpPr/>
          <p:nvPr/>
        </p:nvGrpSpPr>
        <p:grpSpPr>
          <a:xfrm>
            <a:off x="2555919" y="2726205"/>
            <a:ext cx="1268144" cy="592394"/>
            <a:chOff x="238125" y="1188750"/>
            <a:chExt cx="7140450" cy="3335550"/>
          </a:xfrm>
        </p:grpSpPr>
        <p:sp>
          <p:nvSpPr>
            <p:cNvPr id="4438" name="Google Shape;4438;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79"/>
          <p:cNvGrpSpPr/>
          <p:nvPr/>
        </p:nvGrpSpPr>
        <p:grpSpPr>
          <a:xfrm>
            <a:off x="6663819" y="2728360"/>
            <a:ext cx="1053944" cy="590147"/>
            <a:chOff x="238125" y="1335475"/>
            <a:chExt cx="5418735" cy="3034175"/>
          </a:xfrm>
        </p:grpSpPr>
        <p:sp>
          <p:nvSpPr>
            <p:cNvPr id="4444" name="Google Shape;4444;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79"/>
          <p:cNvGrpSpPr/>
          <p:nvPr/>
        </p:nvGrpSpPr>
        <p:grpSpPr>
          <a:xfrm>
            <a:off x="4094628" y="3533259"/>
            <a:ext cx="1268207" cy="638939"/>
            <a:chOff x="3967651" y="3645904"/>
            <a:chExt cx="1479304" cy="745292"/>
          </a:xfrm>
        </p:grpSpPr>
        <p:grpSp>
          <p:nvGrpSpPr>
            <p:cNvPr id="4448" name="Google Shape;4448;p79"/>
            <p:cNvGrpSpPr/>
            <p:nvPr/>
          </p:nvGrpSpPr>
          <p:grpSpPr>
            <a:xfrm>
              <a:off x="3967651" y="4009026"/>
              <a:ext cx="1479304" cy="382170"/>
              <a:chOff x="3967651" y="4009026"/>
              <a:chExt cx="1479304" cy="382170"/>
            </a:xfrm>
          </p:grpSpPr>
          <p:grpSp>
            <p:nvGrpSpPr>
              <p:cNvPr id="4449" name="Google Shape;4449;p79"/>
              <p:cNvGrpSpPr/>
              <p:nvPr/>
            </p:nvGrpSpPr>
            <p:grpSpPr>
              <a:xfrm>
                <a:off x="4892216" y="4195630"/>
                <a:ext cx="554739" cy="195566"/>
                <a:chOff x="3604375" y="4892160"/>
                <a:chExt cx="1651500" cy="582215"/>
              </a:xfrm>
            </p:grpSpPr>
            <p:sp>
              <p:nvSpPr>
                <p:cNvPr id="4450" name="Google Shape;4450;p7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79"/>
              <p:cNvGrpSpPr/>
              <p:nvPr/>
            </p:nvGrpSpPr>
            <p:grpSpPr>
              <a:xfrm>
                <a:off x="3967651" y="4146303"/>
                <a:ext cx="579402" cy="244893"/>
                <a:chOff x="851875" y="4745310"/>
                <a:chExt cx="1724925" cy="729065"/>
              </a:xfrm>
            </p:grpSpPr>
            <p:sp>
              <p:nvSpPr>
                <p:cNvPr id="4453" name="Google Shape;4453;p7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79"/>
              <p:cNvGrpSpPr/>
              <p:nvPr/>
            </p:nvGrpSpPr>
            <p:grpSpPr>
              <a:xfrm>
                <a:off x="4460753" y="4009026"/>
                <a:ext cx="493110" cy="382170"/>
                <a:chOff x="2319875" y="4336625"/>
                <a:chExt cx="1468025" cy="1137750"/>
              </a:xfrm>
            </p:grpSpPr>
            <p:sp>
              <p:nvSpPr>
                <p:cNvPr id="4456" name="Google Shape;4456;p7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79"/>
            <p:cNvGrpSpPr/>
            <p:nvPr/>
          </p:nvGrpSpPr>
          <p:grpSpPr>
            <a:xfrm>
              <a:off x="4479443" y="3645904"/>
              <a:ext cx="455965" cy="388789"/>
              <a:chOff x="2957425" y="238100"/>
              <a:chExt cx="1910200" cy="1628775"/>
            </a:xfrm>
          </p:grpSpPr>
          <p:sp>
            <p:nvSpPr>
              <p:cNvPr id="4459" name="Google Shape;4459;p7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79"/>
          <p:cNvGrpSpPr/>
          <p:nvPr/>
        </p:nvGrpSpPr>
        <p:grpSpPr>
          <a:xfrm>
            <a:off x="2480742" y="3534460"/>
            <a:ext cx="1243128" cy="637739"/>
            <a:chOff x="2496310" y="3693351"/>
            <a:chExt cx="1342906" cy="688926"/>
          </a:xfrm>
        </p:grpSpPr>
        <p:grpSp>
          <p:nvGrpSpPr>
            <p:cNvPr id="4470" name="Google Shape;4470;p79"/>
            <p:cNvGrpSpPr/>
            <p:nvPr/>
          </p:nvGrpSpPr>
          <p:grpSpPr>
            <a:xfrm>
              <a:off x="2496310" y="3693351"/>
              <a:ext cx="1342906" cy="688875"/>
              <a:chOff x="2496310" y="3693351"/>
              <a:chExt cx="1342906" cy="688875"/>
            </a:xfrm>
          </p:grpSpPr>
          <p:sp>
            <p:nvSpPr>
              <p:cNvPr id="4471" name="Google Shape;4471;p7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7" name="Google Shape;4477;p79"/>
              <p:cNvCxnSpPr>
                <a:stCxn id="447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78" name="Google Shape;4478;p79"/>
              <p:cNvCxnSpPr>
                <a:stCxn id="447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79" name="Google Shape;4479;p79"/>
              <p:cNvCxnSpPr>
                <a:stCxn id="447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0" name="Google Shape;4480;p79"/>
              <p:cNvCxnSpPr>
                <a:stCxn id="447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1" name="Google Shape;4481;p79"/>
              <p:cNvCxnSpPr>
                <a:stCxn id="447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82" name="Google Shape;4482;p79"/>
            <p:cNvGrpSpPr/>
            <p:nvPr/>
          </p:nvGrpSpPr>
          <p:grpSpPr>
            <a:xfrm>
              <a:off x="2675275" y="3930557"/>
              <a:ext cx="1003306" cy="451719"/>
              <a:chOff x="2675275" y="4174282"/>
              <a:chExt cx="1003306" cy="451719"/>
            </a:xfrm>
          </p:grpSpPr>
          <p:sp>
            <p:nvSpPr>
              <p:cNvPr id="4483" name="Google Shape;4483;p7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6" name="Google Shape;4486;p79"/>
          <p:cNvGrpSpPr/>
          <p:nvPr/>
        </p:nvGrpSpPr>
        <p:grpSpPr>
          <a:xfrm>
            <a:off x="1654412" y="971306"/>
            <a:ext cx="574511" cy="874709"/>
            <a:chOff x="1715404" y="1112080"/>
            <a:chExt cx="642270" cy="977984"/>
          </a:xfrm>
        </p:grpSpPr>
        <p:grpSp>
          <p:nvGrpSpPr>
            <p:cNvPr id="4487" name="Google Shape;4487;p79"/>
            <p:cNvGrpSpPr/>
            <p:nvPr/>
          </p:nvGrpSpPr>
          <p:grpSpPr>
            <a:xfrm>
              <a:off x="1715404" y="1112080"/>
              <a:ext cx="642270" cy="977984"/>
              <a:chOff x="1715404" y="1112080"/>
              <a:chExt cx="642270" cy="977984"/>
            </a:xfrm>
          </p:grpSpPr>
          <p:sp>
            <p:nvSpPr>
              <p:cNvPr id="4488" name="Google Shape;4488;p7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9"/>
            <p:cNvGrpSpPr/>
            <p:nvPr/>
          </p:nvGrpSpPr>
          <p:grpSpPr>
            <a:xfrm>
              <a:off x="1768927" y="1165603"/>
              <a:ext cx="535225" cy="851367"/>
              <a:chOff x="1768927" y="1165603"/>
              <a:chExt cx="535225" cy="851367"/>
            </a:xfrm>
          </p:grpSpPr>
          <p:sp>
            <p:nvSpPr>
              <p:cNvPr id="4491" name="Google Shape;4491;p7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9"/>
            <p:cNvGrpSpPr/>
            <p:nvPr/>
          </p:nvGrpSpPr>
          <p:grpSpPr>
            <a:xfrm>
              <a:off x="1822449" y="1219125"/>
              <a:ext cx="428180" cy="718859"/>
              <a:chOff x="1822449" y="1219125"/>
              <a:chExt cx="428180" cy="718859"/>
            </a:xfrm>
          </p:grpSpPr>
          <p:sp>
            <p:nvSpPr>
              <p:cNvPr id="4494" name="Google Shape;4494;p7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79"/>
            <p:cNvGrpSpPr/>
            <p:nvPr/>
          </p:nvGrpSpPr>
          <p:grpSpPr>
            <a:xfrm>
              <a:off x="1875972" y="1272648"/>
              <a:ext cx="321135" cy="586939"/>
              <a:chOff x="1875972" y="1272648"/>
              <a:chExt cx="321135" cy="586939"/>
            </a:xfrm>
          </p:grpSpPr>
          <p:sp>
            <p:nvSpPr>
              <p:cNvPr id="4497" name="Google Shape;4497;p7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9" name="Google Shape;4499;p79"/>
          <p:cNvGrpSpPr/>
          <p:nvPr/>
        </p:nvGrpSpPr>
        <p:grpSpPr>
          <a:xfrm>
            <a:off x="7761573" y="3528028"/>
            <a:ext cx="293855" cy="644170"/>
            <a:chOff x="241025" y="3151575"/>
            <a:chExt cx="293855" cy="644170"/>
          </a:xfrm>
        </p:grpSpPr>
        <p:sp>
          <p:nvSpPr>
            <p:cNvPr id="4500" name="Google Shape;4500;p7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79"/>
          <p:cNvGrpSpPr/>
          <p:nvPr/>
        </p:nvGrpSpPr>
        <p:grpSpPr>
          <a:xfrm>
            <a:off x="709557" y="2728028"/>
            <a:ext cx="1779649" cy="591620"/>
            <a:chOff x="246070" y="1983375"/>
            <a:chExt cx="1855347" cy="616849"/>
          </a:xfrm>
        </p:grpSpPr>
        <p:sp>
          <p:nvSpPr>
            <p:cNvPr id="4503" name="Google Shape;4503;p7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79"/>
          <p:cNvGrpSpPr/>
          <p:nvPr/>
        </p:nvGrpSpPr>
        <p:grpSpPr>
          <a:xfrm>
            <a:off x="2320424" y="971306"/>
            <a:ext cx="711055" cy="745993"/>
            <a:chOff x="2496269" y="1171698"/>
            <a:chExt cx="761953" cy="799392"/>
          </a:xfrm>
        </p:grpSpPr>
        <p:grpSp>
          <p:nvGrpSpPr>
            <p:cNvPr id="4513" name="Google Shape;4513;p79"/>
            <p:cNvGrpSpPr/>
            <p:nvPr/>
          </p:nvGrpSpPr>
          <p:grpSpPr>
            <a:xfrm>
              <a:off x="2496269" y="1171698"/>
              <a:ext cx="761953" cy="723022"/>
              <a:chOff x="2496269" y="1171698"/>
              <a:chExt cx="761953" cy="723022"/>
            </a:xfrm>
          </p:grpSpPr>
          <p:sp>
            <p:nvSpPr>
              <p:cNvPr id="4514" name="Google Shape;4514;p7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79"/>
              <p:cNvGrpSpPr/>
              <p:nvPr/>
            </p:nvGrpSpPr>
            <p:grpSpPr>
              <a:xfrm>
                <a:off x="2496269" y="1171698"/>
                <a:ext cx="761953" cy="723022"/>
                <a:chOff x="2496269" y="1120652"/>
                <a:chExt cx="761953" cy="723022"/>
              </a:xfrm>
            </p:grpSpPr>
            <p:grpSp>
              <p:nvGrpSpPr>
                <p:cNvPr id="4517" name="Google Shape;4517;p79"/>
                <p:cNvGrpSpPr/>
                <p:nvPr/>
              </p:nvGrpSpPr>
              <p:grpSpPr>
                <a:xfrm>
                  <a:off x="2496269" y="1120652"/>
                  <a:ext cx="761953" cy="723022"/>
                  <a:chOff x="2496269" y="1120652"/>
                  <a:chExt cx="761953" cy="723022"/>
                </a:xfrm>
              </p:grpSpPr>
              <p:grpSp>
                <p:nvGrpSpPr>
                  <p:cNvPr id="4518" name="Google Shape;4518;p79"/>
                  <p:cNvGrpSpPr/>
                  <p:nvPr/>
                </p:nvGrpSpPr>
                <p:grpSpPr>
                  <a:xfrm>
                    <a:off x="2496269" y="1304589"/>
                    <a:ext cx="407089" cy="305057"/>
                    <a:chOff x="2496269" y="1304589"/>
                    <a:chExt cx="407089" cy="305057"/>
                  </a:xfrm>
                </p:grpSpPr>
                <p:sp>
                  <p:nvSpPr>
                    <p:cNvPr id="4519" name="Google Shape;4519;p7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79"/>
                  <p:cNvGrpSpPr/>
                  <p:nvPr/>
                </p:nvGrpSpPr>
                <p:grpSpPr>
                  <a:xfrm>
                    <a:off x="2586468" y="1493376"/>
                    <a:ext cx="358850" cy="349656"/>
                    <a:chOff x="2586468" y="1493376"/>
                    <a:chExt cx="358850" cy="349656"/>
                  </a:xfrm>
                </p:grpSpPr>
                <p:sp>
                  <p:nvSpPr>
                    <p:cNvPr id="4522" name="Google Shape;4522;p7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79"/>
                  <p:cNvGrpSpPr/>
                  <p:nvPr/>
                </p:nvGrpSpPr>
                <p:grpSpPr>
                  <a:xfrm>
                    <a:off x="2807939" y="1494024"/>
                    <a:ext cx="358857" cy="349650"/>
                    <a:chOff x="2807939" y="1494024"/>
                    <a:chExt cx="358857" cy="349650"/>
                  </a:xfrm>
                </p:grpSpPr>
                <p:sp>
                  <p:nvSpPr>
                    <p:cNvPr id="4525" name="Google Shape;4525;p7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79"/>
                  <p:cNvGrpSpPr/>
                  <p:nvPr/>
                </p:nvGrpSpPr>
                <p:grpSpPr>
                  <a:xfrm>
                    <a:off x="2851133" y="1305635"/>
                    <a:ext cx="407089" cy="305057"/>
                    <a:chOff x="2851133" y="1305635"/>
                    <a:chExt cx="407089" cy="305057"/>
                  </a:xfrm>
                </p:grpSpPr>
                <p:sp>
                  <p:nvSpPr>
                    <p:cNvPr id="4528" name="Google Shape;4528;p7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9"/>
                  <p:cNvGrpSpPr/>
                  <p:nvPr/>
                </p:nvGrpSpPr>
                <p:grpSpPr>
                  <a:xfrm>
                    <a:off x="2727495" y="1120652"/>
                    <a:ext cx="300271" cy="396358"/>
                    <a:chOff x="2727495" y="1120652"/>
                    <a:chExt cx="300271" cy="396358"/>
                  </a:xfrm>
                </p:grpSpPr>
                <p:sp>
                  <p:nvSpPr>
                    <p:cNvPr id="4531" name="Google Shape;4531;p7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3" name="Google Shape;4533;p79"/>
                <p:cNvGrpSpPr/>
                <p:nvPr/>
              </p:nvGrpSpPr>
              <p:grpSpPr>
                <a:xfrm>
                  <a:off x="2722305" y="1350460"/>
                  <a:ext cx="308357" cy="308344"/>
                  <a:chOff x="2722305" y="1350460"/>
                  <a:chExt cx="308357" cy="308344"/>
                </a:xfrm>
              </p:grpSpPr>
              <p:sp>
                <p:nvSpPr>
                  <p:cNvPr id="4534" name="Google Shape;4534;p7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79"/>
                  <p:cNvGrpSpPr/>
                  <p:nvPr/>
                </p:nvGrpSpPr>
                <p:grpSpPr>
                  <a:xfrm>
                    <a:off x="2725064" y="1364529"/>
                    <a:ext cx="297954" cy="280182"/>
                    <a:chOff x="2725064" y="1364529"/>
                    <a:chExt cx="297954" cy="280182"/>
                  </a:xfrm>
                </p:grpSpPr>
                <p:sp>
                  <p:nvSpPr>
                    <p:cNvPr id="4536" name="Google Shape;4536;p7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41" name="Google Shape;4541;p7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9"/>
          <p:cNvGrpSpPr/>
          <p:nvPr/>
        </p:nvGrpSpPr>
        <p:grpSpPr>
          <a:xfrm>
            <a:off x="3909124" y="2727412"/>
            <a:ext cx="1569144" cy="591015"/>
            <a:chOff x="3820100" y="3023049"/>
            <a:chExt cx="1303926" cy="491162"/>
          </a:xfrm>
        </p:grpSpPr>
        <p:grpSp>
          <p:nvGrpSpPr>
            <p:cNvPr id="4547" name="Google Shape;4547;p79"/>
            <p:cNvGrpSpPr/>
            <p:nvPr/>
          </p:nvGrpSpPr>
          <p:grpSpPr>
            <a:xfrm>
              <a:off x="3820100" y="3023072"/>
              <a:ext cx="1303926" cy="491139"/>
              <a:chOff x="3820100" y="3023072"/>
              <a:chExt cx="1303926" cy="491139"/>
            </a:xfrm>
          </p:grpSpPr>
          <p:sp>
            <p:nvSpPr>
              <p:cNvPr id="4548" name="Google Shape;4548;p7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9"/>
            <p:cNvGrpSpPr/>
            <p:nvPr/>
          </p:nvGrpSpPr>
          <p:grpSpPr>
            <a:xfrm>
              <a:off x="4132439" y="3023645"/>
              <a:ext cx="393633" cy="177096"/>
              <a:chOff x="4132439" y="3023645"/>
              <a:chExt cx="393633" cy="177096"/>
            </a:xfrm>
          </p:grpSpPr>
          <p:sp>
            <p:nvSpPr>
              <p:cNvPr id="4551" name="Google Shape;4551;p7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9"/>
            <p:cNvGrpSpPr/>
            <p:nvPr/>
          </p:nvGrpSpPr>
          <p:grpSpPr>
            <a:xfrm>
              <a:off x="3921811" y="3023049"/>
              <a:ext cx="1002397" cy="388943"/>
              <a:chOff x="3921811" y="3023049"/>
              <a:chExt cx="1002397" cy="388943"/>
            </a:xfrm>
          </p:grpSpPr>
          <p:sp>
            <p:nvSpPr>
              <p:cNvPr id="4554" name="Google Shape;4554;p7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9"/>
            <p:cNvGrpSpPr/>
            <p:nvPr/>
          </p:nvGrpSpPr>
          <p:grpSpPr>
            <a:xfrm>
              <a:off x="4023645" y="3023049"/>
              <a:ext cx="683032" cy="286722"/>
              <a:chOff x="4023645" y="3023049"/>
              <a:chExt cx="683032" cy="286722"/>
            </a:xfrm>
          </p:grpSpPr>
          <p:sp>
            <p:nvSpPr>
              <p:cNvPr id="4557" name="Google Shape;4557;p7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79"/>
          <p:cNvGrpSpPr/>
          <p:nvPr/>
        </p:nvGrpSpPr>
        <p:grpSpPr>
          <a:xfrm>
            <a:off x="1541246" y="1854257"/>
            <a:ext cx="713522" cy="688025"/>
            <a:chOff x="1706078" y="2092648"/>
            <a:chExt cx="660913" cy="637296"/>
          </a:xfrm>
        </p:grpSpPr>
        <p:sp>
          <p:nvSpPr>
            <p:cNvPr id="4560" name="Google Shape;4560;p7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79"/>
            <p:cNvGrpSpPr/>
            <p:nvPr/>
          </p:nvGrpSpPr>
          <p:grpSpPr>
            <a:xfrm>
              <a:off x="1706078" y="2092648"/>
              <a:ext cx="660913" cy="575241"/>
              <a:chOff x="1706078" y="2092648"/>
              <a:chExt cx="660913" cy="575241"/>
            </a:xfrm>
          </p:grpSpPr>
          <p:sp>
            <p:nvSpPr>
              <p:cNvPr id="4562" name="Google Shape;4562;p7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5" name="Google Shape;4565;p79"/>
          <p:cNvGrpSpPr/>
          <p:nvPr/>
        </p:nvGrpSpPr>
        <p:grpSpPr>
          <a:xfrm>
            <a:off x="6303104" y="971806"/>
            <a:ext cx="1317459" cy="684168"/>
            <a:chOff x="238125" y="999450"/>
            <a:chExt cx="7140700" cy="3708225"/>
          </a:xfrm>
        </p:grpSpPr>
        <p:sp>
          <p:nvSpPr>
            <p:cNvPr id="4566" name="Google Shape;4566;p7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grpSp>
        <p:nvGrpSpPr>
          <p:cNvPr id="4579" name="Google Shape;4579;p80"/>
          <p:cNvGrpSpPr/>
          <p:nvPr/>
        </p:nvGrpSpPr>
        <p:grpSpPr>
          <a:xfrm>
            <a:off x="717025" y="967615"/>
            <a:ext cx="1636117" cy="1526144"/>
            <a:chOff x="729238" y="1179665"/>
            <a:chExt cx="1636117" cy="1526144"/>
          </a:xfrm>
        </p:grpSpPr>
        <p:grpSp>
          <p:nvGrpSpPr>
            <p:cNvPr id="4580" name="Google Shape;4580;p80"/>
            <p:cNvGrpSpPr/>
            <p:nvPr/>
          </p:nvGrpSpPr>
          <p:grpSpPr>
            <a:xfrm>
              <a:off x="729238" y="1179665"/>
              <a:ext cx="80700" cy="1526144"/>
              <a:chOff x="729238" y="1179665"/>
              <a:chExt cx="80700" cy="1526144"/>
            </a:xfrm>
          </p:grpSpPr>
          <p:sp>
            <p:nvSpPr>
              <p:cNvPr id="4581" name="Google Shape;4581;p8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80"/>
            <p:cNvGrpSpPr/>
            <p:nvPr/>
          </p:nvGrpSpPr>
          <p:grpSpPr>
            <a:xfrm>
              <a:off x="903098" y="1179665"/>
              <a:ext cx="80700" cy="1526144"/>
              <a:chOff x="903098" y="1179665"/>
              <a:chExt cx="80700" cy="1526144"/>
            </a:xfrm>
          </p:grpSpPr>
          <p:sp>
            <p:nvSpPr>
              <p:cNvPr id="4592" name="Google Shape;4592;p8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0"/>
            <p:cNvGrpSpPr/>
            <p:nvPr/>
          </p:nvGrpSpPr>
          <p:grpSpPr>
            <a:xfrm>
              <a:off x="1076958" y="1179665"/>
              <a:ext cx="80700" cy="1526144"/>
              <a:chOff x="1076958" y="1179665"/>
              <a:chExt cx="80700" cy="1526144"/>
            </a:xfrm>
          </p:grpSpPr>
          <p:sp>
            <p:nvSpPr>
              <p:cNvPr id="4603" name="Google Shape;4603;p8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0"/>
            <p:cNvGrpSpPr/>
            <p:nvPr/>
          </p:nvGrpSpPr>
          <p:grpSpPr>
            <a:xfrm>
              <a:off x="1247707" y="1179665"/>
              <a:ext cx="80700" cy="1526144"/>
              <a:chOff x="1247707" y="1179665"/>
              <a:chExt cx="80700" cy="1526144"/>
            </a:xfrm>
          </p:grpSpPr>
          <p:sp>
            <p:nvSpPr>
              <p:cNvPr id="4614" name="Google Shape;4614;p8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0"/>
            <p:cNvGrpSpPr/>
            <p:nvPr/>
          </p:nvGrpSpPr>
          <p:grpSpPr>
            <a:xfrm>
              <a:off x="1421567" y="1179665"/>
              <a:ext cx="80700" cy="1526144"/>
              <a:chOff x="1421567" y="1179665"/>
              <a:chExt cx="80700" cy="1526144"/>
            </a:xfrm>
          </p:grpSpPr>
          <p:sp>
            <p:nvSpPr>
              <p:cNvPr id="4625" name="Google Shape;4625;p8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0"/>
            <p:cNvGrpSpPr/>
            <p:nvPr/>
          </p:nvGrpSpPr>
          <p:grpSpPr>
            <a:xfrm>
              <a:off x="1592327" y="1179665"/>
              <a:ext cx="80700" cy="1526144"/>
              <a:chOff x="1592327" y="1179665"/>
              <a:chExt cx="80700" cy="1526144"/>
            </a:xfrm>
          </p:grpSpPr>
          <p:sp>
            <p:nvSpPr>
              <p:cNvPr id="4636" name="Google Shape;4636;p8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0"/>
            <p:cNvGrpSpPr/>
            <p:nvPr/>
          </p:nvGrpSpPr>
          <p:grpSpPr>
            <a:xfrm>
              <a:off x="1766187" y="1179665"/>
              <a:ext cx="80700" cy="1526144"/>
              <a:chOff x="1766187" y="1179665"/>
              <a:chExt cx="80700" cy="1526144"/>
            </a:xfrm>
          </p:grpSpPr>
          <p:sp>
            <p:nvSpPr>
              <p:cNvPr id="4647" name="Google Shape;4647;p8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0"/>
            <p:cNvGrpSpPr/>
            <p:nvPr/>
          </p:nvGrpSpPr>
          <p:grpSpPr>
            <a:xfrm>
              <a:off x="1936935" y="1179665"/>
              <a:ext cx="80700" cy="1526144"/>
              <a:chOff x="1936935" y="1179665"/>
              <a:chExt cx="80700" cy="1526144"/>
            </a:xfrm>
          </p:grpSpPr>
          <p:sp>
            <p:nvSpPr>
              <p:cNvPr id="4658" name="Google Shape;4658;p8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0"/>
            <p:cNvGrpSpPr/>
            <p:nvPr/>
          </p:nvGrpSpPr>
          <p:grpSpPr>
            <a:xfrm>
              <a:off x="2110795" y="1179665"/>
              <a:ext cx="80700" cy="1526144"/>
              <a:chOff x="2110795" y="1179665"/>
              <a:chExt cx="80700" cy="1526144"/>
            </a:xfrm>
          </p:grpSpPr>
          <p:sp>
            <p:nvSpPr>
              <p:cNvPr id="4669" name="Google Shape;4669;p8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0"/>
            <p:cNvGrpSpPr/>
            <p:nvPr/>
          </p:nvGrpSpPr>
          <p:grpSpPr>
            <a:xfrm>
              <a:off x="2284655" y="1179665"/>
              <a:ext cx="80700" cy="1526144"/>
              <a:chOff x="2284655" y="1179665"/>
              <a:chExt cx="80700" cy="1526144"/>
            </a:xfrm>
          </p:grpSpPr>
          <p:sp>
            <p:nvSpPr>
              <p:cNvPr id="4680" name="Google Shape;4680;p8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0" name="Google Shape;4690;p80"/>
          <p:cNvGrpSpPr/>
          <p:nvPr/>
        </p:nvGrpSpPr>
        <p:grpSpPr>
          <a:xfrm>
            <a:off x="2611692" y="986753"/>
            <a:ext cx="1364248" cy="1102133"/>
            <a:chOff x="2623904" y="1198803"/>
            <a:chExt cx="1364248" cy="1102133"/>
          </a:xfrm>
        </p:grpSpPr>
        <p:grpSp>
          <p:nvGrpSpPr>
            <p:cNvPr id="4691" name="Google Shape;4691;p80"/>
            <p:cNvGrpSpPr/>
            <p:nvPr/>
          </p:nvGrpSpPr>
          <p:grpSpPr>
            <a:xfrm>
              <a:off x="2623907" y="1198803"/>
              <a:ext cx="1364245" cy="273000"/>
              <a:chOff x="2623907" y="1198803"/>
              <a:chExt cx="1364245" cy="273000"/>
            </a:xfrm>
          </p:grpSpPr>
          <p:sp>
            <p:nvSpPr>
              <p:cNvPr id="4692" name="Google Shape;4692;p8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80"/>
            <p:cNvGrpSpPr/>
            <p:nvPr/>
          </p:nvGrpSpPr>
          <p:grpSpPr>
            <a:xfrm>
              <a:off x="2623904" y="1476964"/>
              <a:ext cx="1364245" cy="273000"/>
              <a:chOff x="2623904" y="1476964"/>
              <a:chExt cx="1364245" cy="273000"/>
            </a:xfrm>
          </p:grpSpPr>
          <p:sp>
            <p:nvSpPr>
              <p:cNvPr id="4698" name="Google Shape;4698;p8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80"/>
            <p:cNvGrpSpPr/>
            <p:nvPr/>
          </p:nvGrpSpPr>
          <p:grpSpPr>
            <a:xfrm>
              <a:off x="2623907" y="1749775"/>
              <a:ext cx="1364245" cy="273000"/>
              <a:chOff x="2623907" y="1749775"/>
              <a:chExt cx="1364245" cy="273000"/>
            </a:xfrm>
          </p:grpSpPr>
          <p:sp>
            <p:nvSpPr>
              <p:cNvPr id="4704" name="Google Shape;4704;p8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0"/>
            <p:cNvGrpSpPr/>
            <p:nvPr/>
          </p:nvGrpSpPr>
          <p:grpSpPr>
            <a:xfrm>
              <a:off x="2623904" y="2027936"/>
              <a:ext cx="1364245" cy="273000"/>
              <a:chOff x="2623904" y="2027936"/>
              <a:chExt cx="1364245" cy="273000"/>
            </a:xfrm>
          </p:grpSpPr>
          <p:sp>
            <p:nvSpPr>
              <p:cNvPr id="4710" name="Google Shape;4710;p8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5" name="Google Shape;4715;p80"/>
          <p:cNvGrpSpPr/>
          <p:nvPr/>
        </p:nvGrpSpPr>
        <p:grpSpPr>
          <a:xfrm>
            <a:off x="2601153" y="2445826"/>
            <a:ext cx="1387541" cy="159124"/>
            <a:chOff x="3200660" y="2180272"/>
            <a:chExt cx="2563824" cy="378237"/>
          </a:xfrm>
        </p:grpSpPr>
        <p:sp>
          <p:nvSpPr>
            <p:cNvPr id="4716" name="Google Shape;4716;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80"/>
          <p:cNvGrpSpPr/>
          <p:nvPr/>
        </p:nvGrpSpPr>
        <p:grpSpPr>
          <a:xfrm>
            <a:off x="2597677" y="2723590"/>
            <a:ext cx="1390502" cy="159625"/>
            <a:chOff x="3530150" y="2790075"/>
            <a:chExt cx="1962600" cy="225300"/>
          </a:xfrm>
        </p:grpSpPr>
        <p:sp>
          <p:nvSpPr>
            <p:cNvPr id="4735" name="Google Shape;4735;p8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0"/>
          <p:cNvGrpSpPr/>
          <p:nvPr/>
        </p:nvGrpSpPr>
        <p:grpSpPr>
          <a:xfrm>
            <a:off x="2597735" y="3001855"/>
            <a:ext cx="1411629" cy="154175"/>
            <a:chOff x="3558802" y="4011244"/>
            <a:chExt cx="1866000" cy="111600"/>
          </a:xfrm>
        </p:grpSpPr>
        <p:sp>
          <p:nvSpPr>
            <p:cNvPr id="4738" name="Google Shape;4738;p8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0"/>
          <p:cNvGrpSpPr/>
          <p:nvPr/>
        </p:nvGrpSpPr>
        <p:grpSpPr>
          <a:xfrm>
            <a:off x="2598023" y="2207425"/>
            <a:ext cx="1383503" cy="119761"/>
            <a:chOff x="3465975" y="2270258"/>
            <a:chExt cx="1986364" cy="171947"/>
          </a:xfrm>
        </p:grpSpPr>
        <p:sp>
          <p:nvSpPr>
            <p:cNvPr id="4741" name="Google Shape;4741;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80"/>
          <p:cNvGrpSpPr/>
          <p:nvPr/>
        </p:nvGrpSpPr>
        <p:grpSpPr>
          <a:xfrm>
            <a:off x="2609030" y="3571198"/>
            <a:ext cx="1369531" cy="195460"/>
            <a:chOff x="723300" y="4253549"/>
            <a:chExt cx="2276482" cy="324900"/>
          </a:xfrm>
        </p:grpSpPr>
        <p:sp>
          <p:nvSpPr>
            <p:cNvPr id="4750" name="Google Shape;4750;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80"/>
          <p:cNvGrpSpPr/>
          <p:nvPr/>
        </p:nvGrpSpPr>
        <p:grpSpPr>
          <a:xfrm>
            <a:off x="2598591" y="3272439"/>
            <a:ext cx="1389066" cy="180119"/>
            <a:chOff x="705948" y="3788465"/>
            <a:chExt cx="2308953" cy="299400"/>
          </a:xfrm>
        </p:grpSpPr>
        <p:sp>
          <p:nvSpPr>
            <p:cNvPr id="4756" name="Google Shape;4756;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0"/>
          <p:cNvGrpSpPr/>
          <p:nvPr/>
        </p:nvGrpSpPr>
        <p:grpSpPr>
          <a:xfrm>
            <a:off x="4195581" y="1876393"/>
            <a:ext cx="1433821" cy="191501"/>
            <a:chOff x="4273350" y="2088443"/>
            <a:chExt cx="1433821" cy="191501"/>
          </a:xfrm>
        </p:grpSpPr>
        <p:grpSp>
          <p:nvGrpSpPr>
            <p:cNvPr id="4762" name="Google Shape;4762;p80"/>
            <p:cNvGrpSpPr/>
            <p:nvPr/>
          </p:nvGrpSpPr>
          <p:grpSpPr>
            <a:xfrm>
              <a:off x="4273350" y="2088443"/>
              <a:ext cx="1433821" cy="0"/>
              <a:chOff x="5224975" y="2962250"/>
              <a:chExt cx="1544400" cy="0"/>
            </a:xfrm>
          </p:grpSpPr>
          <p:cxnSp>
            <p:nvCxnSpPr>
              <p:cNvPr id="4763" name="Google Shape;4763;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64" name="Google Shape;4764;p8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65" name="Google Shape;4765;p80"/>
            <p:cNvGrpSpPr/>
            <p:nvPr/>
          </p:nvGrpSpPr>
          <p:grpSpPr>
            <a:xfrm>
              <a:off x="4273350" y="2279944"/>
              <a:ext cx="1433821" cy="0"/>
              <a:chOff x="5224975" y="2962250"/>
              <a:chExt cx="1544400" cy="0"/>
            </a:xfrm>
          </p:grpSpPr>
          <p:cxnSp>
            <p:nvCxnSpPr>
              <p:cNvPr id="4766" name="Google Shape;4766;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67" name="Google Shape;4767;p8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68" name="Google Shape;4768;p80"/>
          <p:cNvGrpSpPr/>
          <p:nvPr/>
        </p:nvGrpSpPr>
        <p:grpSpPr>
          <a:xfrm>
            <a:off x="2646528" y="3885297"/>
            <a:ext cx="1304609" cy="294074"/>
            <a:chOff x="2658741" y="4097347"/>
            <a:chExt cx="1304609" cy="294074"/>
          </a:xfrm>
        </p:grpSpPr>
        <p:grpSp>
          <p:nvGrpSpPr>
            <p:cNvPr id="4769" name="Google Shape;4769;p80"/>
            <p:cNvGrpSpPr/>
            <p:nvPr/>
          </p:nvGrpSpPr>
          <p:grpSpPr>
            <a:xfrm>
              <a:off x="2658741" y="4097347"/>
              <a:ext cx="118572" cy="294074"/>
              <a:chOff x="3343310" y="4475555"/>
              <a:chExt cx="127717" cy="316753"/>
            </a:xfrm>
          </p:grpSpPr>
          <p:sp>
            <p:nvSpPr>
              <p:cNvPr id="4770" name="Google Shape;4770;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0"/>
            <p:cNvGrpSpPr/>
            <p:nvPr/>
          </p:nvGrpSpPr>
          <p:grpSpPr>
            <a:xfrm>
              <a:off x="3815519" y="4098388"/>
              <a:ext cx="147831" cy="291991"/>
              <a:chOff x="3527539" y="4476677"/>
              <a:chExt cx="159232" cy="314510"/>
            </a:xfrm>
          </p:grpSpPr>
          <p:sp>
            <p:nvSpPr>
              <p:cNvPr id="4773" name="Google Shape;4773;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80"/>
            <p:cNvGrpSpPr/>
            <p:nvPr/>
          </p:nvGrpSpPr>
          <p:grpSpPr>
            <a:xfrm>
              <a:off x="3511696" y="4098388"/>
              <a:ext cx="147831" cy="291991"/>
              <a:chOff x="3527539" y="4476677"/>
              <a:chExt cx="159232" cy="314510"/>
            </a:xfrm>
          </p:grpSpPr>
          <p:sp>
            <p:nvSpPr>
              <p:cNvPr id="4776" name="Google Shape;4776;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0"/>
            <p:cNvGrpSpPr/>
            <p:nvPr/>
          </p:nvGrpSpPr>
          <p:grpSpPr>
            <a:xfrm>
              <a:off x="3207874" y="4098388"/>
              <a:ext cx="147831" cy="291991"/>
              <a:chOff x="3527539" y="4476677"/>
              <a:chExt cx="159232" cy="314510"/>
            </a:xfrm>
          </p:grpSpPr>
          <p:sp>
            <p:nvSpPr>
              <p:cNvPr id="4779" name="Google Shape;4779;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80"/>
            <p:cNvGrpSpPr/>
            <p:nvPr/>
          </p:nvGrpSpPr>
          <p:grpSpPr>
            <a:xfrm>
              <a:off x="2933305" y="4097347"/>
              <a:ext cx="118572" cy="294074"/>
              <a:chOff x="3343310" y="4475555"/>
              <a:chExt cx="127717" cy="316753"/>
            </a:xfrm>
          </p:grpSpPr>
          <p:sp>
            <p:nvSpPr>
              <p:cNvPr id="4782" name="Google Shape;4782;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4" name="Google Shape;4784;p80"/>
          <p:cNvGrpSpPr/>
          <p:nvPr/>
        </p:nvGrpSpPr>
        <p:grpSpPr>
          <a:xfrm>
            <a:off x="4197136" y="963991"/>
            <a:ext cx="1430711" cy="751237"/>
            <a:chOff x="5159450" y="1919950"/>
            <a:chExt cx="1541050" cy="862500"/>
          </a:xfrm>
        </p:grpSpPr>
        <p:sp>
          <p:nvSpPr>
            <p:cNvPr id="4785" name="Google Shape;4785;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86" name="Google Shape;4786;p80"/>
            <p:cNvGrpSpPr/>
            <p:nvPr/>
          </p:nvGrpSpPr>
          <p:grpSpPr>
            <a:xfrm>
              <a:off x="5159450" y="1919950"/>
              <a:ext cx="1541050" cy="862500"/>
              <a:chOff x="5159450" y="1919950"/>
              <a:chExt cx="1541050" cy="862500"/>
            </a:xfrm>
          </p:grpSpPr>
          <p:cxnSp>
            <p:nvCxnSpPr>
              <p:cNvPr id="4787" name="Google Shape;4787;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88" name="Google Shape;4788;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89" name="Google Shape;4789;p80"/>
          <p:cNvGrpSpPr/>
          <p:nvPr/>
        </p:nvGrpSpPr>
        <p:grpSpPr>
          <a:xfrm>
            <a:off x="4245274" y="2227761"/>
            <a:ext cx="1334436" cy="967914"/>
            <a:chOff x="4294923" y="2439811"/>
            <a:chExt cx="1334436" cy="967914"/>
          </a:xfrm>
        </p:grpSpPr>
        <p:grpSp>
          <p:nvGrpSpPr>
            <p:cNvPr id="4790" name="Google Shape;4790;p80"/>
            <p:cNvGrpSpPr/>
            <p:nvPr/>
          </p:nvGrpSpPr>
          <p:grpSpPr>
            <a:xfrm>
              <a:off x="4960455" y="2469658"/>
              <a:ext cx="668904" cy="885524"/>
              <a:chOff x="4960455" y="2469658"/>
              <a:chExt cx="668904" cy="885524"/>
            </a:xfrm>
          </p:grpSpPr>
          <p:sp>
            <p:nvSpPr>
              <p:cNvPr id="4791" name="Google Shape;4791;p8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0"/>
            <p:cNvGrpSpPr/>
            <p:nvPr/>
          </p:nvGrpSpPr>
          <p:grpSpPr>
            <a:xfrm>
              <a:off x="4294923" y="2469658"/>
              <a:ext cx="668951" cy="885524"/>
              <a:chOff x="4294923" y="2469658"/>
              <a:chExt cx="668951" cy="885524"/>
            </a:xfrm>
          </p:grpSpPr>
          <p:sp>
            <p:nvSpPr>
              <p:cNvPr id="4798" name="Google Shape;4798;p8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4" name="Google Shape;4804;p8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80"/>
          <p:cNvGrpSpPr/>
          <p:nvPr/>
        </p:nvGrpSpPr>
        <p:grpSpPr>
          <a:xfrm>
            <a:off x="4231477" y="3282206"/>
            <a:ext cx="1430949" cy="897289"/>
            <a:chOff x="4351371" y="3547942"/>
            <a:chExt cx="1345130" cy="843475"/>
          </a:xfrm>
        </p:grpSpPr>
        <p:grpSp>
          <p:nvGrpSpPr>
            <p:cNvPr id="4806" name="Google Shape;4806;p80"/>
            <p:cNvGrpSpPr/>
            <p:nvPr/>
          </p:nvGrpSpPr>
          <p:grpSpPr>
            <a:xfrm>
              <a:off x="4351371" y="4209917"/>
              <a:ext cx="1345130" cy="181500"/>
              <a:chOff x="4351371" y="4209917"/>
              <a:chExt cx="1345130" cy="181500"/>
            </a:xfrm>
          </p:grpSpPr>
          <p:sp>
            <p:nvSpPr>
              <p:cNvPr id="4807" name="Google Shape;4807;p8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8" name="Google Shape;4808;p8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09" name="Google Shape;4809;p80"/>
            <p:cNvGrpSpPr/>
            <p:nvPr/>
          </p:nvGrpSpPr>
          <p:grpSpPr>
            <a:xfrm>
              <a:off x="4403010" y="3985221"/>
              <a:ext cx="1109518" cy="181500"/>
              <a:chOff x="4403010" y="3985221"/>
              <a:chExt cx="1109518" cy="181500"/>
            </a:xfrm>
          </p:grpSpPr>
          <p:sp>
            <p:nvSpPr>
              <p:cNvPr id="4810" name="Google Shape;4810;p8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1" name="Google Shape;4811;p8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12" name="Google Shape;4812;p80"/>
            <p:cNvGrpSpPr/>
            <p:nvPr/>
          </p:nvGrpSpPr>
          <p:grpSpPr>
            <a:xfrm>
              <a:off x="4618704" y="3766582"/>
              <a:ext cx="807858" cy="181500"/>
              <a:chOff x="4618704" y="3766582"/>
              <a:chExt cx="807858" cy="181500"/>
            </a:xfrm>
          </p:grpSpPr>
          <p:sp>
            <p:nvSpPr>
              <p:cNvPr id="4813" name="Google Shape;4813;p8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4" name="Google Shape;4814;p8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15" name="Google Shape;4815;p80"/>
            <p:cNvGrpSpPr/>
            <p:nvPr/>
          </p:nvGrpSpPr>
          <p:grpSpPr>
            <a:xfrm>
              <a:off x="4735238" y="3547942"/>
              <a:ext cx="462839" cy="181500"/>
              <a:chOff x="4735238" y="3547942"/>
              <a:chExt cx="462839" cy="181500"/>
            </a:xfrm>
          </p:grpSpPr>
          <p:sp>
            <p:nvSpPr>
              <p:cNvPr id="4816" name="Google Shape;4816;p8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7" name="Google Shape;4817;p8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18" name="Google Shape;4818;p80"/>
          <p:cNvGrpSpPr/>
          <p:nvPr/>
        </p:nvGrpSpPr>
        <p:grpSpPr>
          <a:xfrm>
            <a:off x="7407835" y="2217530"/>
            <a:ext cx="1020955" cy="928853"/>
            <a:chOff x="926675" y="238125"/>
            <a:chExt cx="5755100" cy="5232975"/>
          </a:xfrm>
        </p:grpSpPr>
        <p:sp>
          <p:nvSpPr>
            <p:cNvPr id="4819" name="Google Shape;4819;p8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0"/>
          <p:cNvGrpSpPr/>
          <p:nvPr/>
        </p:nvGrpSpPr>
        <p:grpSpPr>
          <a:xfrm>
            <a:off x="715208" y="2616265"/>
            <a:ext cx="1695374" cy="1560837"/>
            <a:chOff x="727421" y="2828315"/>
            <a:chExt cx="1695374" cy="1560837"/>
          </a:xfrm>
        </p:grpSpPr>
        <p:grpSp>
          <p:nvGrpSpPr>
            <p:cNvPr id="4824" name="Google Shape;4824;p80"/>
            <p:cNvGrpSpPr/>
            <p:nvPr/>
          </p:nvGrpSpPr>
          <p:grpSpPr>
            <a:xfrm>
              <a:off x="727421" y="2828315"/>
              <a:ext cx="1695374" cy="1560837"/>
              <a:chOff x="734799" y="2782450"/>
              <a:chExt cx="1571100" cy="1577400"/>
            </a:xfrm>
          </p:grpSpPr>
          <p:cxnSp>
            <p:nvCxnSpPr>
              <p:cNvPr id="4825" name="Google Shape;4825;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26" name="Google Shape;4826;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27" name="Google Shape;4827;p80"/>
            <p:cNvGrpSpPr/>
            <p:nvPr/>
          </p:nvGrpSpPr>
          <p:grpSpPr>
            <a:xfrm>
              <a:off x="819108" y="2882501"/>
              <a:ext cx="1556791" cy="1426186"/>
              <a:chOff x="819108" y="2882501"/>
              <a:chExt cx="1556791" cy="1426186"/>
            </a:xfrm>
          </p:grpSpPr>
          <p:grpSp>
            <p:nvGrpSpPr>
              <p:cNvPr id="4828" name="Google Shape;4828;p80"/>
              <p:cNvGrpSpPr/>
              <p:nvPr/>
            </p:nvGrpSpPr>
            <p:grpSpPr>
              <a:xfrm>
                <a:off x="819108" y="2882501"/>
                <a:ext cx="103104" cy="1426186"/>
                <a:chOff x="4674013" y="3100904"/>
                <a:chExt cx="122758" cy="1698043"/>
              </a:xfrm>
            </p:grpSpPr>
            <p:sp>
              <p:nvSpPr>
                <p:cNvPr id="4829" name="Google Shape;4829;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80"/>
              <p:cNvGrpSpPr/>
              <p:nvPr/>
            </p:nvGrpSpPr>
            <p:grpSpPr>
              <a:xfrm>
                <a:off x="1062475" y="2882501"/>
                <a:ext cx="103104" cy="1426186"/>
                <a:chOff x="4940438" y="3100904"/>
                <a:chExt cx="122758" cy="1698043"/>
              </a:xfrm>
            </p:grpSpPr>
            <p:sp>
              <p:nvSpPr>
                <p:cNvPr id="4837" name="Google Shape;4837;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0"/>
              <p:cNvGrpSpPr/>
              <p:nvPr/>
            </p:nvGrpSpPr>
            <p:grpSpPr>
              <a:xfrm>
                <a:off x="1299324" y="2882501"/>
                <a:ext cx="103104" cy="1426186"/>
                <a:chOff x="5206863" y="3100904"/>
                <a:chExt cx="122758" cy="1698043"/>
              </a:xfrm>
            </p:grpSpPr>
            <p:sp>
              <p:nvSpPr>
                <p:cNvPr id="4845" name="Google Shape;4845;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0"/>
              <p:cNvGrpSpPr/>
              <p:nvPr/>
            </p:nvGrpSpPr>
            <p:grpSpPr>
              <a:xfrm>
                <a:off x="1786057" y="2882501"/>
                <a:ext cx="103104" cy="1426186"/>
                <a:chOff x="6006138" y="3143629"/>
                <a:chExt cx="122758" cy="1698043"/>
              </a:xfrm>
            </p:grpSpPr>
            <p:sp>
              <p:nvSpPr>
                <p:cNvPr id="4853" name="Google Shape;4853;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80"/>
              <p:cNvGrpSpPr/>
              <p:nvPr/>
            </p:nvGrpSpPr>
            <p:grpSpPr>
              <a:xfrm>
                <a:off x="2029422" y="2882501"/>
                <a:ext cx="103104" cy="1426186"/>
                <a:chOff x="6805413" y="3100904"/>
                <a:chExt cx="122758" cy="1698043"/>
              </a:xfrm>
            </p:grpSpPr>
            <p:sp>
              <p:nvSpPr>
                <p:cNvPr id="4861" name="Google Shape;4861;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0"/>
              <p:cNvGrpSpPr/>
              <p:nvPr/>
            </p:nvGrpSpPr>
            <p:grpSpPr>
              <a:xfrm>
                <a:off x="2272795" y="2882501"/>
                <a:ext cx="103104" cy="1426186"/>
                <a:chOff x="5206863" y="3100904"/>
                <a:chExt cx="122758" cy="1698043"/>
              </a:xfrm>
            </p:grpSpPr>
            <p:sp>
              <p:nvSpPr>
                <p:cNvPr id="4869" name="Google Shape;4869;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80"/>
              <p:cNvGrpSpPr/>
              <p:nvPr/>
            </p:nvGrpSpPr>
            <p:grpSpPr>
              <a:xfrm>
                <a:off x="1542694" y="2882501"/>
                <a:ext cx="103104" cy="1426186"/>
                <a:chOff x="6006138" y="3143629"/>
                <a:chExt cx="122758" cy="1698043"/>
              </a:xfrm>
            </p:grpSpPr>
            <p:sp>
              <p:nvSpPr>
                <p:cNvPr id="4877" name="Google Shape;4877;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4" name="Google Shape;4884;p80"/>
          <p:cNvGrpSpPr/>
          <p:nvPr/>
        </p:nvGrpSpPr>
        <p:grpSpPr>
          <a:xfrm>
            <a:off x="5671259" y="3305987"/>
            <a:ext cx="2749952" cy="870677"/>
            <a:chOff x="238125" y="1725700"/>
            <a:chExt cx="7139025" cy="2260325"/>
          </a:xfrm>
        </p:grpSpPr>
        <p:sp>
          <p:nvSpPr>
            <p:cNvPr id="4885" name="Google Shape;4885;p8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0"/>
          <p:cNvGrpSpPr/>
          <p:nvPr/>
        </p:nvGrpSpPr>
        <p:grpSpPr>
          <a:xfrm>
            <a:off x="5941423" y="2247733"/>
            <a:ext cx="1105452" cy="916747"/>
            <a:chOff x="5249100" y="1210600"/>
            <a:chExt cx="3502700" cy="2904775"/>
          </a:xfrm>
        </p:grpSpPr>
        <p:sp>
          <p:nvSpPr>
            <p:cNvPr id="4896" name="Google Shape;4896;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0" name="Google Shape;4900;p8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01" name="Google Shape;4901;p8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02" name="Google Shape;4902;p8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03" name="Google Shape;4903;p8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04" name="Google Shape;4904;p8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0"/>
          <p:cNvGrpSpPr/>
          <p:nvPr/>
        </p:nvGrpSpPr>
        <p:grpSpPr>
          <a:xfrm>
            <a:off x="7123971" y="967151"/>
            <a:ext cx="1304650" cy="1124856"/>
            <a:chOff x="7287122" y="1165658"/>
            <a:chExt cx="1219413" cy="1051365"/>
          </a:xfrm>
        </p:grpSpPr>
        <p:grpSp>
          <p:nvGrpSpPr>
            <p:cNvPr id="4906" name="Google Shape;4906;p80"/>
            <p:cNvGrpSpPr/>
            <p:nvPr/>
          </p:nvGrpSpPr>
          <p:grpSpPr>
            <a:xfrm>
              <a:off x="7287122" y="1969723"/>
              <a:ext cx="1219413" cy="247300"/>
              <a:chOff x="7287122" y="1969723"/>
              <a:chExt cx="1219413" cy="247300"/>
            </a:xfrm>
          </p:grpSpPr>
          <p:sp>
            <p:nvSpPr>
              <p:cNvPr id="4907" name="Google Shape;4907;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80"/>
              <p:cNvGrpSpPr/>
              <p:nvPr/>
            </p:nvGrpSpPr>
            <p:grpSpPr>
              <a:xfrm>
                <a:off x="7287122" y="2063892"/>
                <a:ext cx="1151753" cy="73428"/>
                <a:chOff x="7287122" y="2063892"/>
                <a:chExt cx="1151753" cy="73428"/>
              </a:xfrm>
            </p:grpSpPr>
            <p:sp>
              <p:nvSpPr>
                <p:cNvPr id="4909" name="Google Shape;4909;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0" name="Google Shape;4910;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11" name="Google Shape;4911;p80"/>
            <p:cNvGrpSpPr/>
            <p:nvPr/>
          </p:nvGrpSpPr>
          <p:grpSpPr>
            <a:xfrm>
              <a:off x="7287122" y="1712201"/>
              <a:ext cx="1219403" cy="246767"/>
              <a:chOff x="7287122" y="1712201"/>
              <a:chExt cx="1219403" cy="246767"/>
            </a:xfrm>
          </p:grpSpPr>
          <p:sp>
            <p:nvSpPr>
              <p:cNvPr id="4912" name="Google Shape;4912;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80"/>
              <p:cNvGrpSpPr/>
              <p:nvPr/>
            </p:nvGrpSpPr>
            <p:grpSpPr>
              <a:xfrm>
                <a:off x="7287122" y="1842861"/>
                <a:ext cx="1005303" cy="73419"/>
                <a:chOff x="7287122" y="1842861"/>
                <a:chExt cx="1005303" cy="73419"/>
              </a:xfrm>
            </p:grpSpPr>
            <p:sp>
              <p:nvSpPr>
                <p:cNvPr id="4914" name="Google Shape;4914;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5" name="Google Shape;4915;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16" name="Google Shape;4916;p80"/>
            <p:cNvGrpSpPr/>
            <p:nvPr/>
          </p:nvGrpSpPr>
          <p:grpSpPr>
            <a:xfrm>
              <a:off x="7287122" y="1447520"/>
              <a:ext cx="1219403" cy="286667"/>
              <a:chOff x="7287122" y="1447520"/>
              <a:chExt cx="1219403" cy="286667"/>
            </a:xfrm>
          </p:grpSpPr>
          <p:sp>
            <p:nvSpPr>
              <p:cNvPr id="4917" name="Google Shape;4917;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80"/>
              <p:cNvGrpSpPr/>
              <p:nvPr/>
            </p:nvGrpSpPr>
            <p:grpSpPr>
              <a:xfrm>
                <a:off x="7287122" y="1581977"/>
                <a:ext cx="852803" cy="73428"/>
                <a:chOff x="7287122" y="1581977"/>
                <a:chExt cx="852803" cy="73428"/>
              </a:xfrm>
            </p:grpSpPr>
            <p:sp>
              <p:nvSpPr>
                <p:cNvPr id="4919" name="Google Shape;4919;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0" name="Google Shape;4920;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21" name="Google Shape;4921;p80"/>
            <p:cNvGrpSpPr/>
            <p:nvPr/>
          </p:nvGrpSpPr>
          <p:grpSpPr>
            <a:xfrm>
              <a:off x="7287122" y="1165658"/>
              <a:ext cx="1219403" cy="344253"/>
              <a:chOff x="7287122" y="1165658"/>
              <a:chExt cx="1219403" cy="344253"/>
            </a:xfrm>
          </p:grpSpPr>
          <p:sp>
            <p:nvSpPr>
              <p:cNvPr id="4922" name="Google Shape;4922;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80"/>
              <p:cNvGrpSpPr/>
              <p:nvPr/>
            </p:nvGrpSpPr>
            <p:grpSpPr>
              <a:xfrm>
                <a:off x="7287122" y="1341025"/>
                <a:ext cx="695703" cy="73419"/>
                <a:chOff x="7287122" y="1341025"/>
                <a:chExt cx="695703" cy="73419"/>
              </a:xfrm>
            </p:grpSpPr>
            <p:sp>
              <p:nvSpPr>
                <p:cNvPr id="4924" name="Google Shape;4924;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5" name="Google Shape;4925;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26" name="Google Shape;4926;p80"/>
          <p:cNvGrpSpPr/>
          <p:nvPr/>
        </p:nvGrpSpPr>
        <p:grpSpPr>
          <a:xfrm>
            <a:off x="5790463" y="973174"/>
            <a:ext cx="1397729" cy="1098540"/>
            <a:chOff x="5900602" y="1193063"/>
            <a:chExt cx="1299851" cy="1021707"/>
          </a:xfrm>
        </p:grpSpPr>
        <p:grpSp>
          <p:nvGrpSpPr>
            <p:cNvPr id="4927" name="Google Shape;4927;p80"/>
            <p:cNvGrpSpPr/>
            <p:nvPr/>
          </p:nvGrpSpPr>
          <p:grpSpPr>
            <a:xfrm>
              <a:off x="6520337" y="1193063"/>
              <a:ext cx="341815" cy="799959"/>
              <a:chOff x="6520337" y="1193063"/>
              <a:chExt cx="341815" cy="799959"/>
            </a:xfrm>
          </p:grpSpPr>
          <p:grpSp>
            <p:nvGrpSpPr>
              <p:cNvPr id="4928" name="Google Shape;4928;p80"/>
              <p:cNvGrpSpPr/>
              <p:nvPr/>
            </p:nvGrpSpPr>
            <p:grpSpPr>
              <a:xfrm>
                <a:off x="6520337" y="1589527"/>
                <a:ext cx="213950" cy="403494"/>
                <a:chOff x="6520337" y="1589527"/>
                <a:chExt cx="213950" cy="403494"/>
              </a:xfrm>
            </p:grpSpPr>
            <p:sp>
              <p:nvSpPr>
                <p:cNvPr id="4929" name="Google Shape;4929;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80"/>
              <p:cNvGrpSpPr/>
              <p:nvPr/>
            </p:nvGrpSpPr>
            <p:grpSpPr>
              <a:xfrm>
                <a:off x="6577204" y="1193063"/>
                <a:ext cx="284947" cy="464512"/>
                <a:chOff x="6577204" y="1193063"/>
                <a:chExt cx="284947" cy="464512"/>
              </a:xfrm>
            </p:grpSpPr>
            <p:sp>
              <p:nvSpPr>
                <p:cNvPr id="4932" name="Google Shape;4932;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3" name="Google Shape;4933;p8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34" name="Google Shape;4934;p80"/>
            <p:cNvGrpSpPr/>
            <p:nvPr/>
          </p:nvGrpSpPr>
          <p:grpSpPr>
            <a:xfrm>
              <a:off x="6238903" y="1193063"/>
              <a:ext cx="300475" cy="900152"/>
              <a:chOff x="6238903" y="1193063"/>
              <a:chExt cx="300475" cy="900152"/>
            </a:xfrm>
          </p:grpSpPr>
          <p:grpSp>
            <p:nvGrpSpPr>
              <p:cNvPr id="4935" name="Google Shape;4935;p80"/>
              <p:cNvGrpSpPr/>
              <p:nvPr/>
            </p:nvGrpSpPr>
            <p:grpSpPr>
              <a:xfrm>
                <a:off x="6290865" y="1489315"/>
                <a:ext cx="248514" cy="603900"/>
                <a:chOff x="6290865" y="1489315"/>
                <a:chExt cx="248514" cy="603900"/>
              </a:xfrm>
            </p:grpSpPr>
            <p:sp>
              <p:nvSpPr>
                <p:cNvPr id="4936" name="Google Shape;4936;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80"/>
              <p:cNvGrpSpPr/>
              <p:nvPr/>
            </p:nvGrpSpPr>
            <p:grpSpPr>
              <a:xfrm>
                <a:off x="6238903" y="1193063"/>
                <a:ext cx="284947" cy="333087"/>
                <a:chOff x="6238903" y="1193063"/>
                <a:chExt cx="284947" cy="333087"/>
              </a:xfrm>
            </p:grpSpPr>
            <p:sp>
              <p:nvSpPr>
                <p:cNvPr id="4939" name="Google Shape;4939;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0" name="Google Shape;4940;p8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41" name="Google Shape;4941;p80"/>
            <p:cNvGrpSpPr/>
            <p:nvPr/>
          </p:nvGrpSpPr>
          <p:grpSpPr>
            <a:xfrm>
              <a:off x="5900602" y="1193063"/>
              <a:ext cx="444345" cy="1021707"/>
              <a:chOff x="5900602" y="1193063"/>
              <a:chExt cx="444345" cy="1021707"/>
            </a:xfrm>
          </p:grpSpPr>
          <p:grpSp>
            <p:nvGrpSpPr>
              <p:cNvPr id="4942" name="Google Shape;4942;p80"/>
              <p:cNvGrpSpPr/>
              <p:nvPr/>
            </p:nvGrpSpPr>
            <p:grpSpPr>
              <a:xfrm>
                <a:off x="6046501" y="1367785"/>
                <a:ext cx="298446" cy="846986"/>
                <a:chOff x="6046501" y="1367785"/>
                <a:chExt cx="298446" cy="846986"/>
              </a:xfrm>
            </p:grpSpPr>
            <p:sp>
              <p:nvSpPr>
                <p:cNvPr id="4943" name="Google Shape;4943;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0"/>
              <p:cNvGrpSpPr/>
              <p:nvPr/>
            </p:nvGrpSpPr>
            <p:grpSpPr>
              <a:xfrm>
                <a:off x="5900602" y="1193063"/>
                <a:ext cx="284947" cy="182312"/>
                <a:chOff x="5900602" y="1193063"/>
                <a:chExt cx="284947" cy="182312"/>
              </a:xfrm>
            </p:grpSpPr>
            <p:sp>
              <p:nvSpPr>
                <p:cNvPr id="4946" name="Google Shape;4946;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7" name="Google Shape;4947;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48" name="Google Shape;4948;p80"/>
            <p:cNvGrpSpPr/>
            <p:nvPr/>
          </p:nvGrpSpPr>
          <p:grpSpPr>
            <a:xfrm>
              <a:off x="6738300" y="1193063"/>
              <a:ext cx="462153" cy="707634"/>
              <a:chOff x="6738300" y="1193063"/>
              <a:chExt cx="462153" cy="707634"/>
            </a:xfrm>
          </p:grpSpPr>
          <p:grpSp>
            <p:nvGrpSpPr>
              <p:cNvPr id="4949" name="Google Shape;4949;p80"/>
              <p:cNvGrpSpPr/>
              <p:nvPr/>
            </p:nvGrpSpPr>
            <p:grpSpPr>
              <a:xfrm>
                <a:off x="6915505" y="1193063"/>
                <a:ext cx="284947" cy="597387"/>
                <a:chOff x="6915505" y="1193063"/>
                <a:chExt cx="284947" cy="597387"/>
              </a:xfrm>
            </p:grpSpPr>
            <p:sp>
              <p:nvSpPr>
                <p:cNvPr id="4950" name="Google Shape;4950;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1" name="Google Shape;4951;p8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52" name="Google Shape;4952;p80"/>
              <p:cNvGrpSpPr/>
              <p:nvPr/>
            </p:nvGrpSpPr>
            <p:grpSpPr>
              <a:xfrm>
                <a:off x="6738300" y="1684725"/>
                <a:ext cx="230066" cy="215971"/>
                <a:chOff x="6738300" y="1684725"/>
                <a:chExt cx="230066" cy="215971"/>
              </a:xfrm>
            </p:grpSpPr>
            <p:sp>
              <p:nvSpPr>
                <p:cNvPr id="4953" name="Google Shape;4953;p8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58" name="Shape 4958"/>
        <p:cNvGrpSpPr/>
        <p:nvPr/>
      </p:nvGrpSpPr>
      <p:grpSpPr>
        <a:xfrm>
          <a:off x="0" y="0"/>
          <a:ext cx="0" cy="0"/>
          <a:chOff x="0" y="0"/>
          <a:chExt cx="0" cy="0"/>
        </a:xfrm>
      </p:grpSpPr>
      <p:grpSp>
        <p:nvGrpSpPr>
          <p:cNvPr id="4959" name="Google Shape;4959;p81"/>
          <p:cNvGrpSpPr/>
          <p:nvPr/>
        </p:nvGrpSpPr>
        <p:grpSpPr>
          <a:xfrm>
            <a:off x="829359" y="2307635"/>
            <a:ext cx="339235" cy="298186"/>
            <a:chOff x="898875" y="244725"/>
            <a:chExt cx="481800" cy="423500"/>
          </a:xfrm>
        </p:grpSpPr>
        <p:sp>
          <p:nvSpPr>
            <p:cNvPr id="4960" name="Google Shape;4960;p8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8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6" name="Google Shape;4966;p81"/>
          <p:cNvGrpSpPr/>
          <p:nvPr/>
        </p:nvGrpSpPr>
        <p:grpSpPr>
          <a:xfrm>
            <a:off x="1267741" y="2287103"/>
            <a:ext cx="298169" cy="339253"/>
            <a:chOff x="1529350" y="258825"/>
            <a:chExt cx="423475" cy="481825"/>
          </a:xfrm>
        </p:grpSpPr>
        <p:sp>
          <p:nvSpPr>
            <p:cNvPr id="4967" name="Google Shape;4967;p8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1"/>
          <p:cNvGrpSpPr/>
          <p:nvPr/>
        </p:nvGrpSpPr>
        <p:grpSpPr>
          <a:xfrm>
            <a:off x="1660716" y="2367273"/>
            <a:ext cx="340890" cy="178912"/>
            <a:chOff x="2084325" y="363300"/>
            <a:chExt cx="484150" cy="254100"/>
          </a:xfrm>
        </p:grpSpPr>
        <p:sp>
          <p:nvSpPr>
            <p:cNvPr id="4970" name="Google Shape;4970;p8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2" name="Google Shape;4972;p81"/>
          <p:cNvGrpSpPr/>
          <p:nvPr/>
        </p:nvGrpSpPr>
        <p:grpSpPr>
          <a:xfrm>
            <a:off x="2110011" y="2287102"/>
            <a:ext cx="298169" cy="339253"/>
            <a:chOff x="2707500" y="249400"/>
            <a:chExt cx="423475" cy="481825"/>
          </a:xfrm>
        </p:grpSpPr>
        <p:sp>
          <p:nvSpPr>
            <p:cNvPr id="4973" name="Google Shape;4973;p8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81"/>
          <p:cNvGrpSpPr/>
          <p:nvPr/>
        </p:nvGrpSpPr>
        <p:grpSpPr>
          <a:xfrm>
            <a:off x="2523626" y="2287428"/>
            <a:ext cx="305386" cy="338602"/>
            <a:chOff x="3300325" y="249875"/>
            <a:chExt cx="433725" cy="480900"/>
          </a:xfrm>
        </p:grpSpPr>
        <p:sp>
          <p:nvSpPr>
            <p:cNvPr id="4976" name="Google Shape;4976;p8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1"/>
          <p:cNvGrpSpPr/>
          <p:nvPr/>
        </p:nvGrpSpPr>
        <p:grpSpPr>
          <a:xfrm>
            <a:off x="2912712" y="2287349"/>
            <a:ext cx="352349" cy="338760"/>
            <a:chOff x="3854700" y="249750"/>
            <a:chExt cx="500425" cy="481125"/>
          </a:xfrm>
        </p:grpSpPr>
        <p:sp>
          <p:nvSpPr>
            <p:cNvPr id="4983" name="Google Shape;4983;p8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8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1" name="Google Shape;4991;p81"/>
          <p:cNvGrpSpPr/>
          <p:nvPr/>
        </p:nvGrpSpPr>
        <p:grpSpPr>
          <a:xfrm>
            <a:off x="3330701" y="2287349"/>
            <a:ext cx="352349" cy="338760"/>
            <a:chOff x="4447550" y="249750"/>
            <a:chExt cx="500425" cy="481125"/>
          </a:xfrm>
        </p:grpSpPr>
        <p:sp>
          <p:nvSpPr>
            <p:cNvPr id="4992" name="Google Shape;4992;p8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81"/>
          <p:cNvGrpSpPr/>
          <p:nvPr/>
        </p:nvGrpSpPr>
        <p:grpSpPr>
          <a:xfrm>
            <a:off x="3759902" y="2287102"/>
            <a:ext cx="339253" cy="339253"/>
            <a:chOff x="5049725" y="249400"/>
            <a:chExt cx="481825" cy="481825"/>
          </a:xfrm>
        </p:grpSpPr>
        <p:sp>
          <p:nvSpPr>
            <p:cNvPr id="4995" name="Google Shape;4995;p8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81"/>
          <p:cNvGrpSpPr/>
          <p:nvPr/>
        </p:nvGrpSpPr>
        <p:grpSpPr>
          <a:xfrm>
            <a:off x="4173843" y="2287102"/>
            <a:ext cx="339253" cy="339253"/>
            <a:chOff x="5660400" y="238125"/>
            <a:chExt cx="481825" cy="481825"/>
          </a:xfrm>
        </p:grpSpPr>
        <p:sp>
          <p:nvSpPr>
            <p:cNvPr id="4998" name="Google Shape;4998;p8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0" name="Google Shape;5000;p81"/>
          <p:cNvGrpSpPr/>
          <p:nvPr/>
        </p:nvGrpSpPr>
        <p:grpSpPr>
          <a:xfrm>
            <a:off x="4590529" y="2287102"/>
            <a:ext cx="339253" cy="339253"/>
            <a:chOff x="6235400" y="249400"/>
            <a:chExt cx="481825" cy="481825"/>
          </a:xfrm>
        </p:grpSpPr>
        <p:sp>
          <p:nvSpPr>
            <p:cNvPr id="5001" name="Google Shape;5001;p8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81"/>
          <p:cNvGrpSpPr/>
          <p:nvPr/>
        </p:nvGrpSpPr>
        <p:grpSpPr>
          <a:xfrm>
            <a:off x="828875" y="2731810"/>
            <a:ext cx="340204" cy="298116"/>
            <a:chOff x="899850" y="871450"/>
            <a:chExt cx="483175" cy="423400"/>
          </a:xfrm>
        </p:grpSpPr>
        <p:sp>
          <p:nvSpPr>
            <p:cNvPr id="5007" name="Google Shape;5007;p8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8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1" name="Google Shape;5011;p8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2" name="Google Shape;5012;p81"/>
          <p:cNvGrpSpPr/>
          <p:nvPr/>
        </p:nvGrpSpPr>
        <p:grpSpPr>
          <a:xfrm>
            <a:off x="1660875" y="2711232"/>
            <a:ext cx="340573" cy="339271"/>
            <a:chOff x="2085450" y="842250"/>
            <a:chExt cx="483700" cy="481850"/>
          </a:xfrm>
        </p:grpSpPr>
        <p:sp>
          <p:nvSpPr>
            <p:cNvPr id="5013" name="Google Shape;5013;p8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8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8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6" name="Google Shape;5016;p81"/>
          <p:cNvGrpSpPr/>
          <p:nvPr/>
        </p:nvGrpSpPr>
        <p:grpSpPr>
          <a:xfrm>
            <a:off x="2089443" y="2711241"/>
            <a:ext cx="339306" cy="339253"/>
            <a:chOff x="2685825" y="840375"/>
            <a:chExt cx="481900" cy="481825"/>
          </a:xfrm>
        </p:grpSpPr>
        <p:sp>
          <p:nvSpPr>
            <p:cNvPr id="5017" name="Google Shape;5017;p8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8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81"/>
          <p:cNvGrpSpPr/>
          <p:nvPr/>
        </p:nvGrpSpPr>
        <p:grpSpPr>
          <a:xfrm>
            <a:off x="2501104" y="2710924"/>
            <a:ext cx="350431" cy="339887"/>
            <a:chOff x="3270675" y="841800"/>
            <a:chExt cx="497700" cy="482725"/>
          </a:xfrm>
        </p:grpSpPr>
        <p:sp>
          <p:nvSpPr>
            <p:cNvPr id="5020" name="Google Shape;5020;p8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8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8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3" name="Google Shape;5023;p8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4" name="Google Shape;5024;p81"/>
          <p:cNvGrpSpPr/>
          <p:nvPr/>
        </p:nvGrpSpPr>
        <p:grpSpPr>
          <a:xfrm>
            <a:off x="3337249" y="2731783"/>
            <a:ext cx="339253" cy="298169"/>
            <a:chOff x="4467200" y="877100"/>
            <a:chExt cx="481825" cy="423475"/>
          </a:xfrm>
        </p:grpSpPr>
        <p:sp>
          <p:nvSpPr>
            <p:cNvPr id="5025" name="Google Shape;5025;p8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8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9" name="Google Shape;5029;p81"/>
          <p:cNvGrpSpPr/>
          <p:nvPr/>
        </p:nvGrpSpPr>
        <p:grpSpPr>
          <a:xfrm>
            <a:off x="3752140" y="2711232"/>
            <a:ext cx="354778" cy="339271"/>
            <a:chOff x="5045500" y="842250"/>
            <a:chExt cx="503875" cy="481850"/>
          </a:xfrm>
        </p:grpSpPr>
        <p:sp>
          <p:nvSpPr>
            <p:cNvPr id="5030" name="Google Shape;5030;p8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8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81"/>
          <p:cNvGrpSpPr/>
          <p:nvPr/>
        </p:nvGrpSpPr>
        <p:grpSpPr>
          <a:xfrm>
            <a:off x="4174987" y="2737451"/>
            <a:ext cx="336965" cy="286833"/>
            <a:chOff x="5645200" y="879425"/>
            <a:chExt cx="478575" cy="407375"/>
          </a:xfrm>
        </p:grpSpPr>
        <p:sp>
          <p:nvSpPr>
            <p:cNvPr id="5033" name="Google Shape;5033;p8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8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8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8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81"/>
          <p:cNvGrpSpPr/>
          <p:nvPr/>
        </p:nvGrpSpPr>
        <p:grpSpPr>
          <a:xfrm>
            <a:off x="4611062" y="2711241"/>
            <a:ext cx="298186" cy="339253"/>
            <a:chOff x="6264525" y="842250"/>
            <a:chExt cx="423500" cy="481825"/>
          </a:xfrm>
        </p:grpSpPr>
        <p:sp>
          <p:nvSpPr>
            <p:cNvPr id="5040" name="Google Shape;5040;p8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8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8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8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81"/>
          <p:cNvGrpSpPr/>
          <p:nvPr/>
        </p:nvGrpSpPr>
        <p:grpSpPr>
          <a:xfrm>
            <a:off x="829350" y="3125895"/>
            <a:ext cx="339253" cy="339253"/>
            <a:chOff x="900750" y="1436075"/>
            <a:chExt cx="481825" cy="481825"/>
          </a:xfrm>
        </p:grpSpPr>
        <p:sp>
          <p:nvSpPr>
            <p:cNvPr id="5048" name="Google Shape;5048;p8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8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81"/>
          <p:cNvGrpSpPr/>
          <p:nvPr/>
        </p:nvGrpSpPr>
        <p:grpSpPr>
          <a:xfrm>
            <a:off x="1247198" y="3186183"/>
            <a:ext cx="339253" cy="218676"/>
            <a:chOff x="1492675" y="1520750"/>
            <a:chExt cx="481825" cy="310575"/>
          </a:xfrm>
        </p:grpSpPr>
        <p:sp>
          <p:nvSpPr>
            <p:cNvPr id="5053" name="Google Shape;5053;p8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8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81"/>
          <p:cNvGrpSpPr/>
          <p:nvPr/>
        </p:nvGrpSpPr>
        <p:grpSpPr>
          <a:xfrm>
            <a:off x="1654995" y="3125877"/>
            <a:ext cx="352332" cy="339288"/>
            <a:chOff x="2071000" y="1435025"/>
            <a:chExt cx="500400" cy="481875"/>
          </a:xfrm>
        </p:grpSpPr>
        <p:sp>
          <p:nvSpPr>
            <p:cNvPr id="5056" name="Google Shape;5056;p8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9" name="Google Shape;5059;p81"/>
          <p:cNvGrpSpPr/>
          <p:nvPr/>
        </p:nvGrpSpPr>
        <p:grpSpPr>
          <a:xfrm>
            <a:off x="2083159" y="3146709"/>
            <a:ext cx="351874" cy="297623"/>
            <a:chOff x="2678350" y="1464650"/>
            <a:chExt cx="499750" cy="422700"/>
          </a:xfrm>
        </p:grpSpPr>
        <p:sp>
          <p:nvSpPr>
            <p:cNvPr id="5060" name="Google Shape;5060;p8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8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8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3" name="Google Shape;5063;p81"/>
          <p:cNvGrpSpPr/>
          <p:nvPr/>
        </p:nvGrpSpPr>
        <p:grpSpPr>
          <a:xfrm>
            <a:off x="2506692" y="3125895"/>
            <a:ext cx="339253" cy="339253"/>
            <a:chOff x="3271200" y="1435075"/>
            <a:chExt cx="481825" cy="481825"/>
          </a:xfrm>
        </p:grpSpPr>
        <p:sp>
          <p:nvSpPr>
            <p:cNvPr id="5064" name="Google Shape;5064;p8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8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6" name="Google Shape;5066;p81"/>
          <p:cNvGrpSpPr/>
          <p:nvPr/>
        </p:nvGrpSpPr>
        <p:grpSpPr>
          <a:xfrm>
            <a:off x="2917165" y="3125877"/>
            <a:ext cx="343442" cy="339288"/>
            <a:chOff x="3858100" y="1435075"/>
            <a:chExt cx="487775" cy="481875"/>
          </a:xfrm>
        </p:grpSpPr>
        <p:sp>
          <p:nvSpPr>
            <p:cNvPr id="5067" name="Google Shape;5067;p8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8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8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8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8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2" name="Google Shape;5072;p81"/>
          <p:cNvGrpSpPr/>
          <p:nvPr/>
        </p:nvGrpSpPr>
        <p:grpSpPr>
          <a:xfrm>
            <a:off x="3337249" y="3125895"/>
            <a:ext cx="339253" cy="339253"/>
            <a:chOff x="4456875" y="1435075"/>
            <a:chExt cx="481825" cy="481825"/>
          </a:xfrm>
        </p:grpSpPr>
        <p:sp>
          <p:nvSpPr>
            <p:cNvPr id="5073" name="Google Shape;5073;p8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8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8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8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8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8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8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8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8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8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8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8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8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8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8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8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8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81"/>
          <p:cNvGrpSpPr/>
          <p:nvPr/>
        </p:nvGrpSpPr>
        <p:grpSpPr>
          <a:xfrm>
            <a:off x="3758239" y="3125886"/>
            <a:ext cx="342580" cy="339271"/>
            <a:chOff x="5049725" y="1435050"/>
            <a:chExt cx="486550" cy="481850"/>
          </a:xfrm>
        </p:grpSpPr>
        <p:sp>
          <p:nvSpPr>
            <p:cNvPr id="5093" name="Google Shape;5093;p8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8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8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8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81"/>
          <p:cNvGrpSpPr/>
          <p:nvPr/>
        </p:nvGrpSpPr>
        <p:grpSpPr>
          <a:xfrm>
            <a:off x="4173790" y="3125895"/>
            <a:ext cx="339359" cy="339253"/>
            <a:chOff x="5642475" y="1435075"/>
            <a:chExt cx="481975" cy="481825"/>
          </a:xfrm>
        </p:grpSpPr>
        <p:sp>
          <p:nvSpPr>
            <p:cNvPr id="5098" name="Google Shape;5098;p8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8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8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1" name="Google Shape;5101;p81"/>
          <p:cNvGrpSpPr/>
          <p:nvPr/>
        </p:nvGrpSpPr>
        <p:grpSpPr>
          <a:xfrm>
            <a:off x="4588276" y="3125886"/>
            <a:ext cx="343759" cy="339271"/>
            <a:chOff x="6232000" y="1435050"/>
            <a:chExt cx="488225" cy="481850"/>
          </a:xfrm>
        </p:grpSpPr>
        <p:sp>
          <p:nvSpPr>
            <p:cNvPr id="5102" name="Google Shape;5102;p8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8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8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8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8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7" name="Google Shape;5107;p81"/>
          <p:cNvGrpSpPr/>
          <p:nvPr/>
        </p:nvGrpSpPr>
        <p:grpSpPr>
          <a:xfrm>
            <a:off x="849012" y="3539545"/>
            <a:ext cx="299929" cy="337792"/>
            <a:chOff x="924450" y="2028975"/>
            <a:chExt cx="425975" cy="479750"/>
          </a:xfrm>
        </p:grpSpPr>
        <p:sp>
          <p:nvSpPr>
            <p:cNvPr id="5108" name="Google Shape;5108;p8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8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8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1" name="Google Shape;5111;p81"/>
          <p:cNvGrpSpPr/>
          <p:nvPr/>
        </p:nvGrpSpPr>
        <p:grpSpPr>
          <a:xfrm>
            <a:off x="1661509" y="3559347"/>
            <a:ext cx="339306" cy="298186"/>
            <a:chOff x="2085450" y="2057100"/>
            <a:chExt cx="481900" cy="423500"/>
          </a:xfrm>
        </p:grpSpPr>
        <p:sp>
          <p:nvSpPr>
            <p:cNvPr id="5112" name="Google Shape;5112;p8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8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8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5" name="Google Shape;5115;p81"/>
          <p:cNvGrpSpPr/>
          <p:nvPr/>
        </p:nvGrpSpPr>
        <p:grpSpPr>
          <a:xfrm>
            <a:off x="2089442" y="3582592"/>
            <a:ext cx="339306" cy="251698"/>
            <a:chOff x="2678275" y="2090100"/>
            <a:chExt cx="481900" cy="357475"/>
          </a:xfrm>
        </p:grpSpPr>
        <p:sp>
          <p:nvSpPr>
            <p:cNvPr id="5116" name="Google Shape;5116;p8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8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1" name="Google Shape;5121;p81"/>
          <p:cNvGrpSpPr/>
          <p:nvPr/>
        </p:nvGrpSpPr>
        <p:grpSpPr>
          <a:xfrm>
            <a:off x="2566646" y="3594790"/>
            <a:ext cx="219345" cy="227301"/>
            <a:chOff x="3357325" y="2093500"/>
            <a:chExt cx="311525" cy="322825"/>
          </a:xfrm>
        </p:grpSpPr>
        <p:sp>
          <p:nvSpPr>
            <p:cNvPr id="5122" name="Google Shape;5122;p8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8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5" name="Google Shape;5125;p8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6" name="Google Shape;5126;p81"/>
          <p:cNvGrpSpPr/>
          <p:nvPr/>
        </p:nvGrpSpPr>
        <p:grpSpPr>
          <a:xfrm>
            <a:off x="3360836" y="3538814"/>
            <a:ext cx="292078" cy="339253"/>
            <a:chOff x="4492800" y="2027925"/>
            <a:chExt cx="414825" cy="481825"/>
          </a:xfrm>
        </p:grpSpPr>
        <p:sp>
          <p:nvSpPr>
            <p:cNvPr id="5127" name="Google Shape;5127;p8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81"/>
          <p:cNvGrpSpPr/>
          <p:nvPr/>
        </p:nvGrpSpPr>
        <p:grpSpPr>
          <a:xfrm>
            <a:off x="3759928" y="3538805"/>
            <a:ext cx="339200" cy="339271"/>
            <a:chOff x="5049725" y="2027900"/>
            <a:chExt cx="481750" cy="481850"/>
          </a:xfrm>
        </p:grpSpPr>
        <p:sp>
          <p:nvSpPr>
            <p:cNvPr id="5130" name="Google Shape;5130;p8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8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8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8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8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81"/>
          <p:cNvGrpSpPr/>
          <p:nvPr/>
        </p:nvGrpSpPr>
        <p:grpSpPr>
          <a:xfrm>
            <a:off x="4233524" y="3538893"/>
            <a:ext cx="219890" cy="339095"/>
            <a:chOff x="5726350" y="2028150"/>
            <a:chExt cx="312300" cy="481600"/>
          </a:xfrm>
        </p:grpSpPr>
        <p:sp>
          <p:nvSpPr>
            <p:cNvPr id="5139" name="Google Shape;5139;p8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81"/>
          <p:cNvGrpSpPr/>
          <p:nvPr/>
        </p:nvGrpSpPr>
        <p:grpSpPr>
          <a:xfrm>
            <a:off x="4593715" y="3542000"/>
            <a:ext cx="332881" cy="332881"/>
            <a:chOff x="6239925" y="2032450"/>
            <a:chExt cx="472775" cy="472775"/>
          </a:xfrm>
        </p:grpSpPr>
        <p:sp>
          <p:nvSpPr>
            <p:cNvPr id="5143" name="Google Shape;5143;p8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5" name="Google Shape;5145;p81"/>
          <p:cNvGrpSpPr/>
          <p:nvPr/>
        </p:nvGrpSpPr>
        <p:grpSpPr>
          <a:xfrm>
            <a:off x="5042807" y="2364092"/>
            <a:ext cx="334641" cy="185425"/>
            <a:chOff x="903075" y="2730000"/>
            <a:chExt cx="475275" cy="263350"/>
          </a:xfrm>
        </p:grpSpPr>
        <p:sp>
          <p:nvSpPr>
            <p:cNvPr id="5146" name="Google Shape;5146;p8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81"/>
          <p:cNvGrpSpPr/>
          <p:nvPr/>
        </p:nvGrpSpPr>
        <p:grpSpPr>
          <a:xfrm>
            <a:off x="1247198" y="3538814"/>
            <a:ext cx="339253" cy="339253"/>
            <a:chOff x="1492675" y="2027925"/>
            <a:chExt cx="481825" cy="481825"/>
          </a:xfrm>
        </p:grpSpPr>
        <p:sp>
          <p:nvSpPr>
            <p:cNvPr id="5150" name="Google Shape;5150;p8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5" name="Google Shape;5155;p81"/>
          <p:cNvGrpSpPr/>
          <p:nvPr/>
        </p:nvGrpSpPr>
        <p:grpSpPr>
          <a:xfrm>
            <a:off x="5473575" y="2287178"/>
            <a:ext cx="339253" cy="339253"/>
            <a:chOff x="1492675" y="2620775"/>
            <a:chExt cx="481825" cy="481825"/>
          </a:xfrm>
        </p:grpSpPr>
        <p:sp>
          <p:nvSpPr>
            <p:cNvPr id="5156" name="Google Shape;5156;p8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8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58" name="Google Shape;5158;p8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9" name="Google Shape;5159;p81"/>
          <p:cNvGrpSpPr/>
          <p:nvPr/>
        </p:nvGrpSpPr>
        <p:grpSpPr>
          <a:xfrm>
            <a:off x="6297328" y="2303161"/>
            <a:ext cx="333585" cy="307287"/>
            <a:chOff x="2682350" y="2643425"/>
            <a:chExt cx="473775" cy="436425"/>
          </a:xfrm>
        </p:grpSpPr>
        <p:sp>
          <p:nvSpPr>
            <p:cNvPr id="5160" name="Google Shape;5160;p8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8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8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8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81"/>
          <p:cNvGrpSpPr/>
          <p:nvPr/>
        </p:nvGrpSpPr>
        <p:grpSpPr>
          <a:xfrm>
            <a:off x="6762818" y="2287178"/>
            <a:ext cx="238531" cy="339253"/>
            <a:chOff x="3342725" y="2620775"/>
            <a:chExt cx="338775" cy="481825"/>
          </a:xfrm>
        </p:grpSpPr>
        <p:sp>
          <p:nvSpPr>
            <p:cNvPr id="5168" name="Google Shape;5168;p8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8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1" name="Google Shape;5171;p81"/>
          <p:cNvGrpSpPr/>
          <p:nvPr/>
        </p:nvGrpSpPr>
        <p:grpSpPr>
          <a:xfrm>
            <a:off x="7156568" y="2287178"/>
            <a:ext cx="278296" cy="339253"/>
            <a:chOff x="3907325" y="2620775"/>
            <a:chExt cx="395250" cy="481825"/>
          </a:xfrm>
        </p:grpSpPr>
        <p:sp>
          <p:nvSpPr>
            <p:cNvPr id="5172" name="Google Shape;5172;p8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8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8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81"/>
          <p:cNvGrpSpPr/>
          <p:nvPr/>
        </p:nvGrpSpPr>
        <p:grpSpPr>
          <a:xfrm>
            <a:off x="7549755" y="2297783"/>
            <a:ext cx="339253" cy="318042"/>
            <a:chOff x="4456875" y="2635825"/>
            <a:chExt cx="481825" cy="451700"/>
          </a:xfrm>
        </p:grpSpPr>
        <p:sp>
          <p:nvSpPr>
            <p:cNvPr id="5177" name="Google Shape;5177;p8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8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8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81"/>
          <p:cNvGrpSpPr/>
          <p:nvPr/>
        </p:nvGrpSpPr>
        <p:grpSpPr>
          <a:xfrm>
            <a:off x="7974679" y="2297783"/>
            <a:ext cx="339253" cy="318042"/>
            <a:chOff x="5049725" y="2635825"/>
            <a:chExt cx="481825" cy="451700"/>
          </a:xfrm>
        </p:grpSpPr>
        <p:sp>
          <p:nvSpPr>
            <p:cNvPr id="5184" name="Google Shape;5184;p8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8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81"/>
          <p:cNvGrpSpPr/>
          <p:nvPr/>
        </p:nvGrpSpPr>
        <p:grpSpPr>
          <a:xfrm>
            <a:off x="2408929" y="3952243"/>
            <a:ext cx="338566" cy="338373"/>
            <a:chOff x="5643000" y="2621375"/>
            <a:chExt cx="480850" cy="480575"/>
          </a:xfrm>
        </p:grpSpPr>
        <p:sp>
          <p:nvSpPr>
            <p:cNvPr id="5188" name="Google Shape;5188;p8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8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8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8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81"/>
          <p:cNvGrpSpPr/>
          <p:nvPr/>
        </p:nvGrpSpPr>
        <p:grpSpPr>
          <a:xfrm>
            <a:off x="4178623" y="3951803"/>
            <a:ext cx="339359" cy="339253"/>
            <a:chOff x="6235250" y="2620775"/>
            <a:chExt cx="481975" cy="481825"/>
          </a:xfrm>
        </p:grpSpPr>
        <p:sp>
          <p:nvSpPr>
            <p:cNvPr id="5196" name="Google Shape;5196;p8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8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8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1" name="Google Shape;5201;p8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2" name="Google Shape;5202;p81"/>
          <p:cNvGrpSpPr/>
          <p:nvPr/>
        </p:nvGrpSpPr>
        <p:grpSpPr>
          <a:xfrm>
            <a:off x="5472652" y="2711317"/>
            <a:ext cx="341101" cy="339253"/>
            <a:chOff x="1535000" y="3223325"/>
            <a:chExt cx="484450" cy="481825"/>
          </a:xfrm>
        </p:grpSpPr>
        <p:sp>
          <p:nvSpPr>
            <p:cNvPr id="5203" name="Google Shape;5203;p8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81"/>
          <p:cNvGrpSpPr/>
          <p:nvPr/>
        </p:nvGrpSpPr>
        <p:grpSpPr>
          <a:xfrm>
            <a:off x="5880219" y="2746618"/>
            <a:ext cx="339253" cy="268649"/>
            <a:chOff x="2085525" y="3263750"/>
            <a:chExt cx="481825" cy="381550"/>
          </a:xfrm>
        </p:grpSpPr>
        <p:sp>
          <p:nvSpPr>
            <p:cNvPr id="5207" name="Google Shape;5207;p8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9" name="Google Shape;5209;p8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0" name="Google Shape;5210;p81"/>
          <p:cNvGrpSpPr/>
          <p:nvPr/>
        </p:nvGrpSpPr>
        <p:grpSpPr>
          <a:xfrm>
            <a:off x="6711982" y="2711308"/>
            <a:ext cx="340204" cy="339271"/>
            <a:chOff x="3270450" y="3213625"/>
            <a:chExt cx="483175" cy="481850"/>
          </a:xfrm>
        </p:grpSpPr>
        <p:sp>
          <p:nvSpPr>
            <p:cNvPr id="5211" name="Google Shape;5211;p8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81"/>
          <p:cNvGrpSpPr/>
          <p:nvPr/>
        </p:nvGrpSpPr>
        <p:grpSpPr>
          <a:xfrm>
            <a:off x="7211250" y="2711317"/>
            <a:ext cx="168931" cy="339253"/>
            <a:chOff x="3984950" y="3213600"/>
            <a:chExt cx="239925" cy="481825"/>
          </a:xfrm>
        </p:grpSpPr>
        <p:sp>
          <p:nvSpPr>
            <p:cNvPr id="5214" name="Google Shape;5214;p8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8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6" name="Google Shape;5216;p8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8" name="Google Shape;5218;p81"/>
          <p:cNvGrpSpPr/>
          <p:nvPr/>
        </p:nvGrpSpPr>
        <p:grpSpPr>
          <a:xfrm>
            <a:off x="1946447" y="3981487"/>
            <a:ext cx="355218" cy="279880"/>
            <a:chOff x="5629975" y="3255775"/>
            <a:chExt cx="504500" cy="397500"/>
          </a:xfrm>
        </p:grpSpPr>
        <p:sp>
          <p:nvSpPr>
            <p:cNvPr id="5219" name="Google Shape;5219;p8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8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8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4" name="Google Shape;5224;p81"/>
          <p:cNvGrpSpPr/>
          <p:nvPr/>
        </p:nvGrpSpPr>
        <p:grpSpPr>
          <a:xfrm>
            <a:off x="3731103" y="3981593"/>
            <a:ext cx="340256" cy="279669"/>
            <a:chOff x="6234950" y="3255925"/>
            <a:chExt cx="483250" cy="397200"/>
          </a:xfrm>
        </p:grpSpPr>
        <p:sp>
          <p:nvSpPr>
            <p:cNvPr id="5225" name="Google Shape;5225;p8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8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8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8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1" name="Google Shape;5231;p81"/>
          <p:cNvGrpSpPr/>
          <p:nvPr/>
        </p:nvGrpSpPr>
        <p:grpSpPr>
          <a:xfrm>
            <a:off x="5051107" y="3125970"/>
            <a:ext cx="318042" cy="339253"/>
            <a:chOff x="914900" y="3806450"/>
            <a:chExt cx="451700" cy="481825"/>
          </a:xfrm>
        </p:grpSpPr>
        <p:sp>
          <p:nvSpPr>
            <p:cNvPr id="5232" name="Google Shape;5232;p8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8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8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7" name="Google Shape;5237;p81"/>
          <p:cNvGrpSpPr/>
          <p:nvPr/>
        </p:nvGrpSpPr>
        <p:grpSpPr>
          <a:xfrm>
            <a:off x="5470028" y="3125785"/>
            <a:ext cx="346347" cy="339623"/>
            <a:chOff x="1490050" y="3805975"/>
            <a:chExt cx="491900" cy="482350"/>
          </a:xfrm>
        </p:grpSpPr>
        <p:sp>
          <p:nvSpPr>
            <p:cNvPr id="5238" name="Google Shape;5238;p8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8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8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81"/>
          <p:cNvGrpSpPr/>
          <p:nvPr/>
        </p:nvGrpSpPr>
        <p:grpSpPr>
          <a:xfrm>
            <a:off x="5893896" y="3125970"/>
            <a:ext cx="311899" cy="339253"/>
            <a:chOff x="2104275" y="3806450"/>
            <a:chExt cx="442975" cy="481825"/>
          </a:xfrm>
        </p:grpSpPr>
        <p:sp>
          <p:nvSpPr>
            <p:cNvPr id="5243" name="Google Shape;5243;p8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8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81"/>
          <p:cNvGrpSpPr/>
          <p:nvPr/>
        </p:nvGrpSpPr>
        <p:grpSpPr>
          <a:xfrm>
            <a:off x="6317413" y="3125970"/>
            <a:ext cx="293416" cy="339253"/>
            <a:chOff x="2710875" y="3806450"/>
            <a:chExt cx="416725" cy="481825"/>
          </a:xfrm>
        </p:grpSpPr>
        <p:sp>
          <p:nvSpPr>
            <p:cNvPr id="5246" name="Google Shape;5246;p8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8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8" name="Google Shape;5248;p81"/>
          <p:cNvGrpSpPr/>
          <p:nvPr/>
        </p:nvGrpSpPr>
        <p:grpSpPr>
          <a:xfrm>
            <a:off x="6712457" y="3166412"/>
            <a:ext cx="339253" cy="258369"/>
            <a:chOff x="3271200" y="3863875"/>
            <a:chExt cx="481825" cy="366950"/>
          </a:xfrm>
        </p:grpSpPr>
        <p:sp>
          <p:nvSpPr>
            <p:cNvPr id="5249" name="Google Shape;5249;p8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8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1" name="Google Shape;5251;p81"/>
          <p:cNvGrpSpPr/>
          <p:nvPr/>
        </p:nvGrpSpPr>
        <p:grpSpPr>
          <a:xfrm>
            <a:off x="7147952" y="3126199"/>
            <a:ext cx="295528" cy="338795"/>
            <a:chOff x="3895050" y="3806775"/>
            <a:chExt cx="419725" cy="481175"/>
          </a:xfrm>
        </p:grpSpPr>
        <p:sp>
          <p:nvSpPr>
            <p:cNvPr id="5252" name="Google Shape;5252;p8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81"/>
          <p:cNvGrpSpPr/>
          <p:nvPr/>
        </p:nvGrpSpPr>
        <p:grpSpPr>
          <a:xfrm>
            <a:off x="7551234" y="3125979"/>
            <a:ext cx="336296" cy="339235"/>
            <a:chOff x="4464775" y="3806475"/>
            <a:chExt cx="477625" cy="481800"/>
          </a:xfrm>
        </p:grpSpPr>
        <p:sp>
          <p:nvSpPr>
            <p:cNvPr id="5255" name="Google Shape;5255;p8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8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8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8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81"/>
          <p:cNvGrpSpPr/>
          <p:nvPr/>
        </p:nvGrpSpPr>
        <p:grpSpPr>
          <a:xfrm>
            <a:off x="7974679" y="3125970"/>
            <a:ext cx="339253" cy="339253"/>
            <a:chOff x="5049725" y="3806450"/>
            <a:chExt cx="481825" cy="481825"/>
          </a:xfrm>
        </p:grpSpPr>
        <p:sp>
          <p:nvSpPr>
            <p:cNvPr id="5262" name="Google Shape;5262;p8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8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8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81"/>
          <p:cNvGrpSpPr/>
          <p:nvPr/>
        </p:nvGrpSpPr>
        <p:grpSpPr>
          <a:xfrm>
            <a:off x="1499932" y="3951798"/>
            <a:ext cx="339253" cy="339253"/>
            <a:chOff x="5651375" y="3806450"/>
            <a:chExt cx="481825" cy="481825"/>
          </a:xfrm>
        </p:grpSpPr>
        <p:sp>
          <p:nvSpPr>
            <p:cNvPr id="5266" name="Google Shape;5266;p8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8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8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8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81"/>
          <p:cNvGrpSpPr/>
          <p:nvPr/>
        </p:nvGrpSpPr>
        <p:grpSpPr>
          <a:xfrm>
            <a:off x="3325337" y="3953787"/>
            <a:ext cx="298503" cy="335275"/>
            <a:chOff x="6264300" y="3809300"/>
            <a:chExt cx="423950" cy="476175"/>
          </a:xfrm>
        </p:grpSpPr>
        <p:sp>
          <p:nvSpPr>
            <p:cNvPr id="5271" name="Google Shape;5271;p8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8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8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81"/>
          <p:cNvGrpSpPr/>
          <p:nvPr/>
        </p:nvGrpSpPr>
        <p:grpSpPr>
          <a:xfrm>
            <a:off x="5039841" y="3538881"/>
            <a:ext cx="340573" cy="339271"/>
            <a:chOff x="898875" y="4399275"/>
            <a:chExt cx="483700" cy="481850"/>
          </a:xfrm>
        </p:grpSpPr>
        <p:sp>
          <p:nvSpPr>
            <p:cNvPr id="5275" name="Google Shape;5275;p8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8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8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8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8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8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8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8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81"/>
          <p:cNvGrpSpPr/>
          <p:nvPr/>
        </p:nvGrpSpPr>
        <p:grpSpPr>
          <a:xfrm>
            <a:off x="5473575" y="3554133"/>
            <a:ext cx="339253" cy="308765"/>
            <a:chOff x="1492675" y="4420975"/>
            <a:chExt cx="481825" cy="438525"/>
          </a:xfrm>
        </p:grpSpPr>
        <p:sp>
          <p:nvSpPr>
            <p:cNvPr id="5284" name="Google Shape;5284;p8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8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8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9" name="Google Shape;5289;p81"/>
          <p:cNvGrpSpPr/>
          <p:nvPr/>
        </p:nvGrpSpPr>
        <p:grpSpPr>
          <a:xfrm>
            <a:off x="5878556" y="3539558"/>
            <a:ext cx="342580" cy="337915"/>
            <a:chOff x="2084100" y="4400250"/>
            <a:chExt cx="486550" cy="479925"/>
          </a:xfrm>
        </p:grpSpPr>
        <p:sp>
          <p:nvSpPr>
            <p:cNvPr id="5290" name="Google Shape;5290;p8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8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8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81"/>
          <p:cNvGrpSpPr/>
          <p:nvPr/>
        </p:nvGrpSpPr>
        <p:grpSpPr>
          <a:xfrm>
            <a:off x="6315036" y="3538907"/>
            <a:ext cx="298169" cy="339218"/>
            <a:chOff x="2707950" y="4399325"/>
            <a:chExt cx="423475" cy="481775"/>
          </a:xfrm>
        </p:grpSpPr>
        <p:sp>
          <p:nvSpPr>
            <p:cNvPr id="5297" name="Google Shape;5297;p8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8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8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8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8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8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81"/>
          <p:cNvGrpSpPr/>
          <p:nvPr/>
        </p:nvGrpSpPr>
        <p:grpSpPr>
          <a:xfrm>
            <a:off x="6744555" y="3538881"/>
            <a:ext cx="275057" cy="339271"/>
            <a:chOff x="3330525" y="4399275"/>
            <a:chExt cx="390650" cy="481850"/>
          </a:xfrm>
        </p:grpSpPr>
        <p:sp>
          <p:nvSpPr>
            <p:cNvPr id="5310" name="Google Shape;5310;p8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8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8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8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81"/>
          <p:cNvGrpSpPr/>
          <p:nvPr/>
        </p:nvGrpSpPr>
        <p:grpSpPr>
          <a:xfrm>
            <a:off x="7169084" y="3538890"/>
            <a:ext cx="253265" cy="339253"/>
            <a:chOff x="3938800" y="4399275"/>
            <a:chExt cx="359700" cy="481825"/>
          </a:xfrm>
        </p:grpSpPr>
        <p:sp>
          <p:nvSpPr>
            <p:cNvPr id="5318" name="Google Shape;5318;p8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8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8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81"/>
          <p:cNvGrpSpPr/>
          <p:nvPr/>
        </p:nvGrpSpPr>
        <p:grpSpPr>
          <a:xfrm>
            <a:off x="7639862" y="3538890"/>
            <a:ext cx="159039" cy="339253"/>
            <a:chOff x="4584850" y="4399275"/>
            <a:chExt cx="225875" cy="481825"/>
          </a:xfrm>
        </p:grpSpPr>
        <p:sp>
          <p:nvSpPr>
            <p:cNvPr id="5324" name="Google Shape;5324;p8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8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6" name="Google Shape;5326;p8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7" name="Google Shape;5327;p81"/>
          <p:cNvGrpSpPr/>
          <p:nvPr/>
        </p:nvGrpSpPr>
        <p:grpSpPr>
          <a:xfrm>
            <a:off x="1053416" y="3951795"/>
            <a:ext cx="339253" cy="339253"/>
            <a:chOff x="5642550" y="4399275"/>
            <a:chExt cx="481825" cy="481825"/>
          </a:xfrm>
        </p:grpSpPr>
        <p:sp>
          <p:nvSpPr>
            <p:cNvPr id="5328" name="Google Shape;5328;p8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81"/>
          <p:cNvGrpSpPr/>
          <p:nvPr/>
        </p:nvGrpSpPr>
        <p:grpSpPr>
          <a:xfrm>
            <a:off x="2854758" y="3963703"/>
            <a:ext cx="363316" cy="315437"/>
            <a:chOff x="6218300" y="4416175"/>
            <a:chExt cx="516000" cy="448000"/>
          </a:xfrm>
        </p:grpSpPr>
        <p:sp>
          <p:nvSpPr>
            <p:cNvPr id="5331" name="Google Shape;5331;p8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8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81"/>
          <p:cNvGrpSpPr/>
          <p:nvPr/>
        </p:nvGrpSpPr>
        <p:grpSpPr>
          <a:xfrm>
            <a:off x="5964792" y="3951792"/>
            <a:ext cx="339253" cy="339253"/>
            <a:chOff x="899850" y="4992125"/>
            <a:chExt cx="481825" cy="481825"/>
          </a:xfrm>
        </p:grpSpPr>
        <p:sp>
          <p:nvSpPr>
            <p:cNvPr id="5335" name="Google Shape;5335;p8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81"/>
          <p:cNvGrpSpPr/>
          <p:nvPr/>
        </p:nvGrpSpPr>
        <p:grpSpPr>
          <a:xfrm>
            <a:off x="5518276" y="3951792"/>
            <a:ext cx="339253" cy="339253"/>
            <a:chOff x="1492675" y="4992125"/>
            <a:chExt cx="481825" cy="481825"/>
          </a:xfrm>
        </p:grpSpPr>
        <p:sp>
          <p:nvSpPr>
            <p:cNvPr id="5339" name="Google Shape;5339;p8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81"/>
          <p:cNvGrpSpPr/>
          <p:nvPr/>
        </p:nvGrpSpPr>
        <p:grpSpPr>
          <a:xfrm>
            <a:off x="5071760" y="3951792"/>
            <a:ext cx="339253" cy="339253"/>
            <a:chOff x="2085525" y="4992125"/>
            <a:chExt cx="481825" cy="481825"/>
          </a:xfrm>
        </p:grpSpPr>
        <p:sp>
          <p:nvSpPr>
            <p:cNvPr id="5342" name="Google Shape;5342;p8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8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4" name="Google Shape;5344;p81"/>
          <p:cNvGrpSpPr/>
          <p:nvPr/>
        </p:nvGrpSpPr>
        <p:grpSpPr>
          <a:xfrm>
            <a:off x="6857983" y="3951792"/>
            <a:ext cx="339253" cy="339253"/>
            <a:chOff x="2678350" y="4992125"/>
            <a:chExt cx="481825" cy="481825"/>
          </a:xfrm>
        </p:grpSpPr>
        <p:sp>
          <p:nvSpPr>
            <p:cNvPr id="5345" name="Google Shape;5345;p8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81"/>
          <p:cNvGrpSpPr/>
          <p:nvPr/>
        </p:nvGrpSpPr>
        <p:grpSpPr>
          <a:xfrm>
            <a:off x="4625244" y="3951792"/>
            <a:ext cx="339253" cy="339253"/>
            <a:chOff x="3271200" y="4992125"/>
            <a:chExt cx="481825" cy="481825"/>
          </a:xfrm>
        </p:grpSpPr>
        <p:sp>
          <p:nvSpPr>
            <p:cNvPr id="5349" name="Google Shape;5349;p8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8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81"/>
          <p:cNvGrpSpPr/>
          <p:nvPr/>
        </p:nvGrpSpPr>
        <p:grpSpPr>
          <a:xfrm>
            <a:off x="7304499" y="3952822"/>
            <a:ext cx="339411" cy="337193"/>
            <a:chOff x="3863900" y="4993625"/>
            <a:chExt cx="482050" cy="478900"/>
          </a:xfrm>
        </p:grpSpPr>
        <p:sp>
          <p:nvSpPr>
            <p:cNvPr id="5353" name="Google Shape;5353;p8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8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8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8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7" name="Google Shape;5357;p81"/>
          <p:cNvGrpSpPr/>
          <p:nvPr/>
        </p:nvGrpSpPr>
        <p:grpSpPr>
          <a:xfrm>
            <a:off x="7751173" y="3952822"/>
            <a:ext cx="339411" cy="337193"/>
            <a:chOff x="4456725" y="4993625"/>
            <a:chExt cx="482050" cy="478900"/>
          </a:xfrm>
        </p:grpSpPr>
        <p:sp>
          <p:nvSpPr>
            <p:cNvPr id="5358" name="Google Shape;5358;p8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81"/>
          <p:cNvGrpSpPr/>
          <p:nvPr/>
        </p:nvGrpSpPr>
        <p:grpSpPr>
          <a:xfrm>
            <a:off x="6411308" y="3952813"/>
            <a:ext cx="339411" cy="337211"/>
            <a:chOff x="5049575" y="4993600"/>
            <a:chExt cx="482050" cy="478925"/>
          </a:xfrm>
        </p:grpSpPr>
        <p:sp>
          <p:nvSpPr>
            <p:cNvPr id="5363" name="Google Shape;5363;p8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8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8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7" name="Google Shape;5367;p81"/>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368" name="Google Shape;5368;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72" name="Shape 5372"/>
        <p:cNvGrpSpPr/>
        <p:nvPr/>
      </p:nvGrpSpPr>
      <p:grpSpPr>
        <a:xfrm>
          <a:off x="0" y="0"/>
          <a:ext cx="0" cy="0"/>
          <a:chOff x="0" y="0"/>
          <a:chExt cx="0" cy="0"/>
        </a:xfrm>
      </p:grpSpPr>
      <p:grpSp>
        <p:nvGrpSpPr>
          <p:cNvPr id="5373" name="Google Shape;5373;p82"/>
          <p:cNvGrpSpPr/>
          <p:nvPr/>
        </p:nvGrpSpPr>
        <p:grpSpPr>
          <a:xfrm>
            <a:off x="876361" y="1308054"/>
            <a:ext cx="322099" cy="370529"/>
            <a:chOff x="-42971725" y="3217825"/>
            <a:chExt cx="275675" cy="317125"/>
          </a:xfrm>
        </p:grpSpPr>
        <p:sp>
          <p:nvSpPr>
            <p:cNvPr id="5374" name="Google Shape;5374;p8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82"/>
          <p:cNvGrpSpPr/>
          <p:nvPr/>
        </p:nvGrpSpPr>
        <p:grpSpPr>
          <a:xfrm>
            <a:off x="848276" y="1776710"/>
            <a:ext cx="378270" cy="337551"/>
            <a:chOff x="-42996150" y="3612600"/>
            <a:chExt cx="323750" cy="288900"/>
          </a:xfrm>
        </p:grpSpPr>
        <p:sp>
          <p:nvSpPr>
            <p:cNvPr id="5378" name="Google Shape;5378;p8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2"/>
          <p:cNvGrpSpPr/>
          <p:nvPr/>
        </p:nvGrpSpPr>
        <p:grpSpPr>
          <a:xfrm>
            <a:off x="851036" y="2186080"/>
            <a:ext cx="372749" cy="370909"/>
            <a:chOff x="-42994575" y="3950300"/>
            <a:chExt cx="319025" cy="317450"/>
          </a:xfrm>
        </p:grpSpPr>
        <p:sp>
          <p:nvSpPr>
            <p:cNvPr id="5382" name="Google Shape;5382;p8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2"/>
          <p:cNvGrpSpPr/>
          <p:nvPr/>
        </p:nvGrpSpPr>
        <p:grpSpPr>
          <a:xfrm>
            <a:off x="3004431" y="1332912"/>
            <a:ext cx="371785" cy="370879"/>
            <a:chOff x="-41111350" y="3239100"/>
            <a:chExt cx="318200" cy="317425"/>
          </a:xfrm>
        </p:grpSpPr>
        <p:sp>
          <p:nvSpPr>
            <p:cNvPr id="5386" name="Google Shape;5386;p8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82"/>
          <p:cNvGrpSpPr/>
          <p:nvPr/>
        </p:nvGrpSpPr>
        <p:grpSpPr>
          <a:xfrm>
            <a:off x="3000751" y="1768444"/>
            <a:ext cx="379146" cy="370967"/>
            <a:chOff x="-41117650" y="3605525"/>
            <a:chExt cx="324500" cy="317500"/>
          </a:xfrm>
        </p:grpSpPr>
        <p:sp>
          <p:nvSpPr>
            <p:cNvPr id="5391" name="Google Shape;5391;p8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2"/>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2"/>
          <p:cNvGrpSpPr/>
          <p:nvPr/>
        </p:nvGrpSpPr>
        <p:grpSpPr>
          <a:xfrm>
            <a:off x="1827005" y="2659967"/>
            <a:ext cx="216271" cy="371814"/>
            <a:chOff x="-39205300" y="3220175"/>
            <a:chExt cx="185100" cy="318225"/>
          </a:xfrm>
        </p:grpSpPr>
        <p:sp>
          <p:nvSpPr>
            <p:cNvPr id="5396" name="Google Shape;5396;p8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82"/>
          <p:cNvGrpSpPr/>
          <p:nvPr/>
        </p:nvGrpSpPr>
        <p:grpSpPr>
          <a:xfrm>
            <a:off x="1792533" y="3120038"/>
            <a:ext cx="300016" cy="369273"/>
            <a:chOff x="-39248625" y="3588600"/>
            <a:chExt cx="256775" cy="316050"/>
          </a:xfrm>
        </p:grpSpPr>
        <p:sp>
          <p:nvSpPr>
            <p:cNvPr id="5399" name="Google Shape;5399;p8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82"/>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2"/>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82"/>
          <p:cNvGrpSpPr/>
          <p:nvPr/>
        </p:nvGrpSpPr>
        <p:grpSpPr>
          <a:xfrm>
            <a:off x="1243246" y="1308054"/>
            <a:ext cx="429504" cy="370879"/>
            <a:chOff x="-42651700" y="3217825"/>
            <a:chExt cx="367600" cy="317425"/>
          </a:xfrm>
        </p:grpSpPr>
        <p:sp>
          <p:nvSpPr>
            <p:cNvPr id="5404" name="Google Shape;5404;p8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2"/>
          <p:cNvGrpSpPr/>
          <p:nvPr/>
        </p:nvGrpSpPr>
        <p:grpSpPr>
          <a:xfrm>
            <a:off x="1278678" y="1747704"/>
            <a:ext cx="358640" cy="363226"/>
            <a:chOff x="-42617300" y="3587775"/>
            <a:chExt cx="306950" cy="310875"/>
          </a:xfrm>
        </p:grpSpPr>
        <p:sp>
          <p:nvSpPr>
            <p:cNvPr id="5409" name="Google Shape;5409;p8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82"/>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82"/>
          <p:cNvGrpSpPr/>
          <p:nvPr/>
        </p:nvGrpSpPr>
        <p:grpSpPr>
          <a:xfrm>
            <a:off x="3450506" y="1332445"/>
            <a:ext cx="376926" cy="370324"/>
            <a:chOff x="-40748275" y="3238700"/>
            <a:chExt cx="322600" cy="316950"/>
          </a:xfrm>
        </p:grpSpPr>
        <p:sp>
          <p:nvSpPr>
            <p:cNvPr id="5413" name="Google Shape;5413;p8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82"/>
          <p:cNvGrpSpPr/>
          <p:nvPr/>
        </p:nvGrpSpPr>
        <p:grpSpPr>
          <a:xfrm>
            <a:off x="3453062" y="1800429"/>
            <a:ext cx="371814" cy="338690"/>
            <a:chOff x="-40745125" y="3632900"/>
            <a:chExt cx="318225" cy="289875"/>
          </a:xfrm>
        </p:grpSpPr>
        <p:sp>
          <p:nvSpPr>
            <p:cNvPr id="5420" name="Google Shape;5420;p8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2"/>
          <p:cNvGrpSpPr/>
          <p:nvPr/>
        </p:nvGrpSpPr>
        <p:grpSpPr>
          <a:xfrm>
            <a:off x="3457209" y="2211639"/>
            <a:ext cx="363518" cy="370178"/>
            <a:chOff x="-40742750" y="3972175"/>
            <a:chExt cx="311125" cy="316825"/>
          </a:xfrm>
        </p:grpSpPr>
        <p:sp>
          <p:nvSpPr>
            <p:cNvPr id="5428" name="Google Shape;5428;p8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2"/>
          <p:cNvGrpSpPr/>
          <p:nvPr/>
        </p:nvGrpSpPr>
        <p:grpSpPr>
          <a:xfrm>
            <a:off x="2239871" y="2661807"/>
            <a:ext cx="266892" cy="369974"/>
            <a:chOff x="-38860325" y="3221750"/>
            <a:chExt cx="228425" cy="316650"/>
          </a:xfrm>
        </p:grpSpPr>
        <p:sp>
          <p:nvSpPr>
            <p:cNvPr id="5431" name="Google Shape;5431;p8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82"/>
          <p:cNvGrpSpPr/>
          <p:nvPr/>
        </p:nvGrpSpPr>
        <p:grpSpPr>
          <a:xfrm>
            <a:off x="2190678" y="3123864"/>
            <a:ext cx="380081" cy="367111"/>
            <a:chOff x="-38905225" y="3591875"/>
            <a:chExt cx="325300" cy="314200"/>
          </a:xfrm>
        </p:grpSpPr>
        <p:sp>
          <p:nvSpPr>
            <p:cNvPr id="5436" name="Google Shape;5436;p8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9" name="Google Shape;5439;p82"/>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82"/>
          <p:cNvGrpSpPr/>
          <p:nvPr/>
        </p:nvGrpSpPr>
        <p:grpSpPr>
          <a:xfrm>
            <a:off x="3997427" y="3108944"/>
            <a:ext cx="290815" cy="369740"/>
            <a:chOff x="-37370925" y="3579105"/>
            <a:chExt cx="248900" cy="316450"/>
          </a:xfrm>
        </p:grpSpPr>
        <p:sp>
          <p:nvSpPr>
            <p:cNvPr id="5441" name="Google Shape;5441;p8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82"/>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2"/>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5" name="Google Shape;5445;p82"/>
          <p:cNvGrpSpPr/>
          <p:nvPr/>
        </p:nvGrpSpPr>
        <p:grpSpPr>
          <a:xfrm>
            <a:off x="1690803" y="2187015"/>
            <a:ext cx="371814" cy="369974"/>
            <a:chOff x="-42259725" y="3951100"/>
            <a:chExt cx="318225" cy="316650"/>
          </a:xfrm>
        </p:grpSpPr>
        <p:sp>
          <p:nvSpPr>
            <p:cNvPr id="5446" name="Google Shape;5446;p8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82"/>
          <p:cNvGrpSpPr/>
          <p:nvPr/>
        </p:nvGrpSpPr>
        <p:grpSpPr>
          <a:xfrm>
            <a:off x="3889164" y="1366036"/>
            <a:ext cx="370879" cy="337755"/>
            <a:chOff x="-40378075" y="3267450"/>
            <a:chExt cx="317425" cy="289075"/>
          </a:xfrm>
        </p:grpSpPr>
        <p:sp>
          <p:nvSpPr>
            <p:cNvPr id="5449" name="Google Shape;5449;p8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2"/>
          <p:cNvGrpSpPr/>
          <p:nvPr/>
        </p:nvGrpSpPr>
        <p:grpSpPr>
          <a:xfrm>
            <a:off x="3892830" y="1767304"/>
            <a:ext cx="363548" cy="369974"/>
            <a:chOff x="-40372575" y="3604550"/>
            <a:chExt cx="311150" cy="316650"/>
          </a:xfrm>
        </p:grpSpPr>
        <p:sp>
          <p:nvSpPr>
            <p:cNvPr id="5454" name="Google Shape;5454;p8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82"/>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82"/>
          <p:cNvGrpSpPr/>
          <p:nvPr/>
        </p:nvGrpSpPr>
        <p:grpSpPr>
          <a:xfrm>
            <a:off x="2616780" y="2659967"/>
            <a:ext cx="399038" cy="372165"/>
            <a:chOff x="-38542250" y="3220175"/>
            <a:chExt cx="341525" cy="318525"/>
          </a:xfrm>
        </p:grpSpPr>
        <p:sp>
          <p:nvSpPr>
            <p:cNvPr id="5459" name="Google Shape;5459;p8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2"/>
          <p:cNvGrpSpPr/>
          <p:nvPr/>
        </p:nvGrpSpPr>
        <p:grpSpPr>
          <a:xfrm>
            <a:off x="2638712" y="3119337"/>
            <a:ext cx="369974" cy="369068"/>
            <a:chOff x="-38537400" y="3588000"/>
            <a:chExt cx="316650" cy="315875"/>
          </a:xfrm>
        </p:grpSpPr>
        <p:sp>
          <p:nvSpPr>
            <p:cNvPr id="5463" name="Google Shape;5463;p8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2"/>
          <p:cNvGrpSpPr/>
          <p:nvPr/>
        </p:nvGrpSpPr>
        <p:grpSpPr>
          <a:xfrm>
            <a:off x="2637792" y="3576866"/>
            <a:ext cx="371814" cy="369974"/>
            <a:chOff x="-38538975" y="3954250"/>
            <a:chExt cx="318225" cy="316650"/>
          </a:xfrm>
        </p:grpSpPr>
        <p:sp>
          <p:nvSpPr>
            <p:cNvPr id="5468" name="Google Shape;5468;p8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82"/>
          <p:cNvGrpSpPr/>
          <p:nvPr/>
        </p:nvGrpSpPr>
        <p:grpSpPr>
          <a:xfrm>
            <a:off x="3955104" y="3571793"/>
            <a:ext cx="375465" cy="371814"/>
            <a:chOff x="-37385100" y="3949908"/>
            <a:chExt cx="321350" cy="318225"/>
          </a:xfrm>
        </p:grpSpPr>
        <p:sp>
          <p:nvSpPr>
            <p:cNvPr id="5471" name="Google Shape;5471;p8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2"/>
          <p:cNvGrpSpPr/>
          <p:nvPr/>
        </p:nvGrpSpPr>
        <p:grpSpPr>
          <a:xfrm>
            <a:off x="2130763" y="1307353"/>
            <a:ext cx="370909" cy="370675"/>
            <a:chOff x="-41895050" y="3217225"/>
            <a:chExt cx="317450" cy="317250"/>
          </a:xfrm>
        </p:grpSpPr>
        <p:sp>
          <p:nvSpPr>
            <p:cNvPr id="5474" name="Google Shape;5474;p8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82"/>
          <p:cNvGrpSpPr/>
          <p:nvPr/>
        </p:nvGrpSpPr>
        <p:grpSpPr>
          <a:xfrm>
            <a:off x="2130310" y="1744287"/>
            <a:ext cx="371814" cy="369974"/>
            <a:chOff x="-41893475" y="3584850"/>
            <a:chExt cx="318225" cy="316650"/>
          </a:xfrm>
        </p:grpSpPr>
        <p:sp>
          <p:nvSpPr>
            <p:cNvPr id="5480" name="Google Shape;5480;p8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4" name="Google Shape;5484;p82"/>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6" name="Google Shape;5486;p82"/>
          <p:cNvGrpSpPr/>
          <p:nvPr/>
        </p:nvGrpSpPr>
        <p:grpSpPr>
          <a:xfrm>
            <a:off x="900338" y="3139579"/>
            <a:ext cx="337522" cy="370909"/>
            <a:chOff x="-39998250" y="3605325"/>
            <a:chExt cx="288875" cy="317450"/>
          </a:xfrm>
        </p:grpSpPr>
        <p:sp>
          <p:nvSpPr>
            <p:cNvPr id="5487" name="Google Shape;5487;p8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2"/>
          <p:cNvGrpSpPr/>
          <p:nvPr/>
        </p:nvGrpSpPr>
        <p:grpSpPr>
          <a:xfrm>
            <a:off x="884112" y="3598043"/>
            <a:ext cx="369974" cy="369945"/>
            <a:chOff x="-40011050" y="3972375"/>
            <a:chExt cx="316650" cy="316625"/>
          </a:xfrm>
        </p:grpSpPr>
        <p:sp>
          <p:nvSpPr>
            <p:cNvPr id="5490" name="Google Shape;5490;p8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82"/>
          <p:cNvGrpSpPr/>
          <p:nvPr/>
        </p:nvGrpSpPr>
        <p:grpSpPr>
          <a:xfrm>
            <a:off x="3116043" y="2662742"/>
            <a:ext cx="266921" cy="369039"/>
            <a:chOff x="-38129425" y="3222550"/>
            <a:chExt cx="228450" cy="315850"/>
          </a:xfrm>
        </p:grpSpPr>
        <p:sp>
          <p:nvSpPr>
            <p:cNvPr id="5493" name="Google Shape;5493;p8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2"/>
          <p:cNvGrpSpPr/>
          <p:nvPr/>
        </p:nvGrpSpPr>
        <p:grpSpPr>
          <a:xfrm>
            <a:off x="3071012" y="3119337"/>
            <a:ext cx="371785" cy="369974"/>
            <a:chOff x="-38172725" y="3588000"/>
            <a:chExt cx="318200" cy="316650"/>
          </a:xfrm>
        </p:grpSpPr>
        <p:sp>
          <p:nvSpPr>
            <p:cNvPr id="5496" name="Google Shape;5496;p8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82"/>
          <p:cNvGrpSpPr/>
          <p:nvPr/>
        </p:nvGrpSpPr>
        <p:grpSpPr>
          <a:xfrm>
            <a:off x="3146914" y="3577772"/>
            <a:ext cx="219981" cy="369974"/>
            <a:chOff x="-38109725" y="3955025"/>
            <a:chExt cx="188275" cy="316650"/>
          </a:xfrm>
        </p:grpSpPr>
        <p:sp>
          <p:nvSpPr>
            <p:cNvPr id="5505" name="Google Shape;5505;p8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7" name="Google Shape;5507;p82"/>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82"/>
          <p:cNvGrpSpPr/>
          <p:nvPr/>
        </p:nvGrpSpPr>
        <p:grpSpPr>
          <a:xfrm>
            <a:off x="2562313" y="1309193"/>
            <a:ext cx="373654" cy="369068"/>
            <a:chOff x="-41530375" y="3218800"/>
            <a:chExt cx="319800" cy="315875"/>
          </a:xfrm>
        </p:grpSpPr>
        <p:sp>
          <p:nvSpPr>
            <p:cNvPr id="5509" name="Google Shape;5509;p8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2"/>
          <p:cNvGrpSpPr/>
          <p:nvPr/>
        </p:nvGrpSpPr>
        <p:grpSpPr>
          <a:xfrm>
            <a:off x="2564607" y="1824351"/>
            <a:ext cx="369068" cy="289004"/>
            <a:chOff x="-41526450" y="3653375"/>
            <a:chExt cx="315875" cy="247350"/>
          </a:xfrm>
        </p:grpSpPr>
        <p:sp>
          <p:nvSpPr>
            <p:cNvPr id="5512" name="Google Shape;5512;p8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2"/>
          <p:cNvGrpSpPr/>
          <p:nvPr/>
        </p:nvGrpSpPr>
        <p:grpSpPr>
          <a:xfrm>
            <a:off x="2565994" y="2187015"/>
            <a:ext cx="366293" cy="369974"/>
            <a:chOff x="-41526450" y="3951100"/>
            <a:chExt cx="313500" cy="316650"/>
          </a:xfrm>
        </p:grpSpPr>
        <p:sp>
          <p:nvSpPr>
            <p:cNvPr id="5515" name="Google Shape;5515;p8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82"/>
          <p:cNvGrpSpPr/>
          <p:nvPr/>
        </p:nvGrpSpPr>
        <p:grpSpPr>
          <a:xfrm>
            <a:off x="1331249" y="2681144"/>
            <a:ext cx="339595" cy="371814"/>
            <a:chOff x="-39625900" y="3238300"/>
            <a:chExt cx="290650" cy="318225"/>
          </a:xfrm>
        </p:grpSpPr>
        <p:sp>
          <p:nvSpPr>
            <p:cNvPr id="5519" name="Google Shape;5519;p8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1" name="Google Shape;5521;p82"/>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82"/>
          <p:cNvGrpSpPr/>
          <p:nvPr/>
        </p:nvGrpSpPr>
        <p:grpSpPr>
          <a:xfrm>
            <a:off x="1325300" y="3597605"/>
            <a:ext cx="366293" cy="370441"/>
            <a:chOff x="-39647175" y="3972000"/>
            <a:chExt cx="313500" cy="317050"/>
          </a:xfrm>
        </p:grpSpPr>
        <p:sp>
          <p:nvSpPr>
            <p:cNvPr id="5523" name="Google Shape;5523;p8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2"/>
          <p:cNvGrpSpPr/>
          <p:nvPr/>
        </p:nvGrpSpPr>
        <p:grpSpPr>
          <a:xfrm>
            <a:off x="3494427" y="2661603"/>
            <a:ext cx="375495" cy="370879"/>
            <a:chOff x="-37808850" y="3221575"/>
            <a:chExt cx="321375" cy="317425"/>
          </a:xfrm>
        </p:grpSpPr>
        <p:sp>
          <p:nvSpPr>
            <p:cNvPr id="5527" name="Google Shape;5527;p8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2"/>
          <p:cNvGrpSpPr/>
          <p:nvPr/>
        </p:nvGrpSpPr>
        <p:grpSpPr>
          <a:xfrm>
            <a:off x="3503201" y="3183634"/>
            <a:ext cx="372749" cy="241158"/>
            <a:chOff x="-37806500" y="3643030"/>
            <a:chExt cx="319025" cy="206400"/>
          </a:xfrm>
        </p:grpSpPr>
        <p:sp>
          <p:nvSpPr>
            <p:cNvPr id="5530" name="Google Shape;5530;p8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82"/>
          <p:cNvGrpSpPr/>
          <p:nvPr/>
        </p:nvGrpSpPr>
        <p:grpSpPr>
          <a:xfrm>
            <a:off x="3505508" y="3575931"/>
            <a:ext cx="368134" cy="371814"/>
            <a:chOff x="-37804925" y="3953450"/>
            <a:chExt cx="315075" cy="318225"/>
          </a:xfrm>
        </p:grpSpPr>
        <p:sp>
          <p:nvSpPr>
            <p:cNvPr id="5533" name="Google Shape;5533;p8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82"/>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82"/>
          <p:cNvGrpSpPr/>
          <p:nvPr/>
        </p:nvGrpSpPr>
        <p:grpSpPr>
          <a:xfrm>
            <a:off x="4860977" y="1328538"/>
            <a:ext cx="355663" cy="308725"/>
            <a:chOff x="-28462125" y="3199700"/>
            <a:chExt cx="298550" cy="259150"/>
          </a:xfrm>
        </p:grpSpPr>
        <p:sp>
          <p:nvSpPr>
            <p:cNvPr id="5538" name="Google Shape;5538;p8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2"/>
          <p:cNvGrpSpPr/>
          <p:nvPr/>
        </p:nvGrpSpPr>
        <p:grpSpPr>
          <a:xfrm>
            <a:off x="4861930" y="1763228"/>
            <a:ext cx="353757" cy="352833"/>
            <a:chOff x="-28461325" y="3545475"/>
            <a:chExt cx="296950" cy="296175"/>
          </a:xfrm>
        </p:grpSpPr>
        <p:sp>
          <p:nvSpPr>
            <p:cNvPr id="5542" name="Google Shape;5542;p8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2"/>
          <p:cNvGrpSpPr/>
          <p:nvPr/>
        </p:nvGrpSpPr>
        <p:grpSpPr>
          <a:xfrm>
            <a:off x="4858162" y="2213272"/>
            <a:ext cx="361292" cy="352803"/>
            <a:chOff x="-28463700" y="3914875"/>
            <a:chExt cx="303275" cy="296150"/>
          </a:xfrm>
        </p:grpSpPr>
        <p:sp>
          <p:nvSpPr>
            <p:cNvPr id="5549" name="Google Shape;5549;p8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2"/>
          <p:cNvGrpSpPr/>
          <p:nvPr/>
        </p:nvGrpSpPr>
        <p:grpSpPr>
          <a:xfrm>
            <a:off x="7092947" y="1369355"/>
            <a:ext cx="351880" cy="227092"/>
            <a:chOff x="-26573400" y="3224125"/>
            <a:chExt cx="295375" cy="190625"/>
          </a:xfrm>
        </p:grpSpPr>
        <p:sp>
          <p:nvSpPr>
            <p:cNvPr id="5552" name="Google Shape;5552;p8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2"/>
          <p:cNvGrpSpPr/>
          <p:nvPr/>
        </p:nvGrpSpPr>
        <p:grpSpPr>
          <a:xfrm>
            <a:off x="7092947" y="1763690"/>
            <a:ext cx="351880" cy="351910"/>
            <a:chOff x="-26573400" y="3546250"/>
            <a:chExt cx="295375" cy="295400"/>
          </a:xfrm>
        </p:grpSpPr>
        <p:sp>
          <p:nvSpPr>
            <p:cNvPr id="5555" name="Google Shape;5555;p8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2"/>
          <p:cNvGrpSpPr/>
          <p:nvPr/>
        </p:nvGrpSpPr>
        <p:grpSpPr>
          <a:xfrm>
            <a:off x="7081228" y="2213599"/>
            <a:ext cx="375319" cy="352148"/>
            <a:chOff x="-26583625" y="3917025"/>
            <a:chExt cx="315050" cy="295600"/>
          </a:xfrm>
        </p:grpSpPr>
        <p:sp>
          <p:nvSpPr>
            <p:cNvPr id="5561" name="Google Shape;5561;p8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5" name="Google Shape;5565;p82"/>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82"/>
          <p:cNvGrpSpPr/>
          <p:nvPr/>
        </p:nvGrpSpPr>
        <p:grpSpPr>
          <a:xfrm>
            <a:off x="5779742" y="3172629"/>
            <a:ext cx="289039" cy="352833"/>
            <a:chOff x="-24694925" y="3518700"/>
            <a:chExt cx="242625" cy="296175"/>
          </a:xfrm>
        </p:grpSpPr>
        <p:sp>
          <p:nvSpPr>
            <p:cNvPr id="5567" name="Google Shape;5567;p8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2"/>
          <p:cNvGrpSpPr/>
          <p:nvPr/>
        </p:nvGrpSpPr>
        <p:grpSpPr>
          <a:xfrm>
            <a:off x="5779280" y="3622657"/>
            <a:ext cx="289962" cy="352833"/>
            <a:chOff x="-24709100" y="3888875"/>
            <a:chExt cx="243400" cy="296175"/>
          </a:xfrm>
        </p:grpSpPr>
        <p:sp>
          <p:nvSpPr>
            <p:cNvPr id="5572" name="Google Shape;5572;p8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82"/>
          <p:cNvGrpSpPr/>
          <p:nvPr/>
        </p:nvGrpSpPr>
        <p:grpSpPr>
          <a:xfrm>
            <a:off x="7979280" y="2695320"/>
            <a:ext cx="356556" cy="349557"/>
            <a:chOff x="-22863675" y="3131775"/>
            <a:chExt cx="299300" cy="293425"/>
          </a:xfrm>
        </p:grpSpPr>
        <p:sp>
          <p:nvSpPr>
            <p:cNvPr id="5576" name="Google Shape;5576;p8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82"/>
          <p:cNvGrpSpPr/>
          <p:nvPr/>
        </p:nvGrpSpPr>
        <p:grpSpPr>
          <a:xfrm>
            <a:off x="5322144" y="1306499"/>
            <a:ext cx="310602" cy="352803"/>
            <a:chOff x="-28069875" y="3175300"/>
            <a:chExt cx="260725" cy="296150"/>
          </a:xfrm>
        </p:grpSpPr>
        <p:sp>
          <p:nvSpPr>
            <p:cNvPr id="5580" name="Google Shape;5580;p8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82"/>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82"/>
          <p:cNvGrpSpPr/>
          <p:nvPr/>
        </p:nvGrpSpPr>
        <p:grpSpPr>
          <a:xfrm>
            <a:off x="5363423" y="2213733"/>
            <a:ext cx="228045" cy="351880"/>
            <a:chOff x="-28032075" y="3916450"/>
            <a:chExt cx="191425" cy="295375"/>
          </a:xfrm>
        </p:grpSpPr>
        <p:sp>
          <p:nvSpPr>
            <p:cNvPr id="5591" name="Google Shape;5591;p8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82"/>
          <p:cNvGrpSpPr/>
          <p:nvPr/>
        </p:nvGrpSpPr>
        <p:grpSpPr>
          <a:xfrm>
            <a:off x="7528769" y="1306484"/>
            <a:ext cx="352833" cy="352833"/>
            <a:chOff x="-26201650" y="3176075"/>
            <a:chExt cx="296175" cy="296175"/>
          </a:xfrm>
        </p:grpSpPr>
        <p:sp>
          <p:nvSpPr>
            <p:cNvPr id="5595" name="Google Shape;5595;p8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2"/>
          <p:cNvGrpSpPr/>
          <p:nvPr/>
        </p:nvGrpSpPr>
        <p:grpSpPr>
          <a:xfrm>
            <a:off x="7528293" y="1763705"/>
            <a:ext cx="353786" cy="351880"/>
            <a:chOff x="-26204800" y="3547050"/>
            <a:chExt cx="296975" cy="295375"/>
          </a:xfrm>
        </p:grpSpPr>
        <p:sp>
          <p:nvSpPr>
            <p:cNvPr id="5598" name="Google Shape;5598;p8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0" name="Google Shape;5600;p82"/>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1" name="Google Shape;5601;p82"/>
          <p:cNvGrpSpPr/>
          <p:nvPr/>
        </p:nvGrpSpPr>
        <p:grpSpPr>
          <a:xfrm>
            <a:off x="6199548" y="2693683"/>
            <a:ext cx="345328" cy="352833"/>
            <a:chOff x="-24353875" y="3147725"/>
            <a:chExt cx="289875" cy="296175"/>
          </a:xfrm>
        </p:grpSpPr>
        <p:sp>
          <p:nvSpPr>
            <p:cNvPr id="5602" name="Google Shape;5602;p8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82"/>
          <p:cNvGrpSpPr/>
          <p:nvPr/>
        </p:nvGrpSpPr>
        <p:grpSpPr>
          <a:xfrm>
            <a:off x="6207530" y="3173090"/>
            <a:ext cx="329365" cy="351910"/>
            <a:chOff x="-24344425" y="3519475"/>
            <a:chExt cx="276475" cy="295400"/>
          </a:xfrm>
        </p:grpSpPr>
        <p:sp>
          <p:nvSpPr>
            <p:cNvPr id="5605" name="Google Shape;5605;p8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82"/>
          <p:cNvGrpSpPr/>
          <p:nvPr/>
        </p:nvGrpSpPr>
        <p:grpSpPr>
          <a:xfrm>
            <a:off x="6197210" y="3625010"/>
            <a:ext cx="350004" cy="348128"/>
            <a:chOff x="-24353075" y="3891250"/>
            <a:chExt cx="293800" cy="292225"/>
          </a:xfrm>
        </p:grpSpPr>
        <p:sp>
          <p:nvSpPr>
            <p:cNvPr id="5608" name="Google Shape;5608;p8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82"/>
          <p:cNvGrpSpPr/>
          <p:nvPr/>
        </p:nvGrpSpPr>
        <p:grpSpPr>
          <a:xfrm>
            <a:off x="7980681" y="3173313"/>
            <a:ext cx="353757" cy="351463"/>
            <a:chOff x="-22845575" y="3504075"/>
            <a:chExt cx="296950" cy="295025"/>
          </a:xfrm>
        </p:grpSpPr>
        <p:sp>
          <p:nvSpPr>
            <p:cNvPr id="5611" name="Google Shape;5611;p8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2"/>
          <p:cNvGrpSpPr/>
          <p:nvPr/>
        </p:nvGrpSpPr>
        <p:grpSpPr>
          <a:xfrm>
            <a:off x="5773862" y="1306961"/>
            <a:ext cx="299344" cy="351880"/>
            <a:chOff x="-27691025" y="3175300"/>
            <a:chExt cx="251275" cy="295375"/>
          </a:xfrm>
        </p:grpSpPr>
        <p:sp>
          <p:nvSpPr>
            <p:cNvPr id="5614" name="Google Shape;5614;p8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82"/>
          <p:cNvGrpSpPr/>
          <p:nvPr/>
        </p:nvGrpSpPr>
        <p:grpSpPr>
          <a:xfrm>
            <a:off x="5746179" y="1825637"/>
            <a:ext cx="354710" cy="228015"/>
            <a:chOff x="-27721750" y="3598250"/>
            <a:chExt cx="297750" cy="191400"/>
          </a:xfrm>
        </p:grpSpPr>
        <p:sp>
          <p:nvSpPr>
            <p:cNvPr id="5619" name="Google Shape;5619;p8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2"/>
          <p:cNvGrpSpPr/>
          <p:nvPr/>
        </p:nvGrpSpPr>
        <p:grpSpPr>
          <a:xfrm>
            <a:off x="5747579" y="2219183"/>
            <a:ext cx="351910" cy="340980"/>
            <a:chOff x="-27719400" y="3925600"/>
            <a:chExt cx="295400" cy="286225"/>
          </a:xfrm>
        </p:grpSpPr>
        <p:sp>
          <p:nvSpPr>
            <p:cNvPr id="5622" name="Google Shape;5622;p8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2"/>
          <p:cNvGrpSpPr/>
          <p:nvPr/>
        </p:nvGrpSpPr>
        <p:grpSpPr>
          <a:xfrm>
            <a:off x="7968851" y="1306023"/>
            <a:ext cx="353757" cy="353757"/>
            <a:chOff x="-25834600" y="3176875"/>
            <a:chExt cx="296950" cy="296950"/>
          </a:xfrm>
        </p:grpSpPr>
        <p:sp>
          <p:nvSpPr>
            <p:cNvPr id="5625" name="Google Shape;5625;p8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82"/>
          <p:cNvGrpSpPr/>
          <p:nvPr/>
        </p:nvGrpSpPr>
        <p:grpSpPr>
          <a:xfrm>
            <a:off x="7968851" y="1774024"/>
            <a:ext cx="353757" cy="331241"/>
            <a:chOff x="-25834600" y="3564375"/>
            <a:chExt cx="296950" cy="278050"/>
          </a:xfrm>
        </p:grpSpPr>
        <p:sp>
          <p:nvSpPr>
            <p:cNvPr id="5631" name="Google Shape;5631;p8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82"/>
          <p:cNvGrpSpPr/>
          <p:nvPr/>
        </p:nvGrpSpPr>
        <p:grpSpPr>
          <a:xfrm>
            <a:off x="7966974" y="2213376"/>
            <a:ext cx="357509" cy="352595"/>
            <a:chOff x="-25834600" y="3915850"/>
            <a:chExt cx="300100" cy="295975"/>
          </a:xfrm>
        </p:grpSpPr>
        <p:sp>
          <p:nvSpPr>
            <p:cNvPr id="5640" name="Google Shape;5640;p8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82"/>
          <p:cNvGrpSpPr/>
          <p:nvPr/>
        </p:nvGrpSpPr>
        <p:grpSpPr>
          <a:xfrm>
            <a:off x="6702402" y="2694606"/>
            <a:ext cx="228968" cy="350987"/>
            <a:chOff x="-23930925" y="3149300"/>
            <a:chExt cx="192200" cy="294625"/>
          </a:xfrm>
        </p:grpSpPr>
        <p:sp>
          <p:nvSpPr>
            <p:cNvPr id="5644" name="Google Shape;5644;p8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2"/>
          <p:cNvGrpSpPr/>
          <p:nvPr/>
        </p:nvGrpSpPr>
        <p:grpSpPr>
          <a:xfrm>
            <a:off x="6659232" y="3173090"/>
            <a:ext cx="315307" cy="351910"/>
            <a:chOff x="-23962425" y="3519475"/>
            <a:chExt cx="264675" cy="295400"/>
          </a:xfrm>
        </p:grpSpPr>
        <p:sp>
          <p:nvSpPr>
            <p:cNvPr id="5649" name="Google Shape;5649;p8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82"/>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2" name="Google Shape;5652;p82"/>
          <p:cNvGrpSpPr/>
          <p:nvPr/>
        </p:nvGrpSpPr>
        <p:grpSpPr>
          <a:xfrm>
            <a:off x="8037908" y="3623134"/>
            <a:ext cx="239302" cy="351880"/>
            <a:chOff x="-22788075" y="3904625"/>
            <a:chExt cx="200875" cy="295375"/>
          </a:xfrm>
        </p:grpSpPr>
        <p:sp>
          <p:nvSpPr>
            <p:cNvPr id="5653" name="Google Shape;5653;p8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2"/>
          <p:cNvGrpSpPr/>
          <p:nvPr/>
        </p:nvGrpSpPr>
        <p:grpSpPr>
          <a:xfrm>
            <a:off x="6193206" y="1306499"/>
            <a:ext cx="354710" cy="352803"/>
            <a:chOff x="-27351575" y="3175300"/>
            <a:chExt cx="297750" cy="296150"/>
          </a:xfrm>
        </p:grpSpPr>
        <p:sp>
          <p:nvSpPr>
            <p:cNvPr id="5658" name="Google Shape;5658;p8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2"/>
          <p:cNvGrpSpPr/>
          <p:nvPr/>
        </p:nvGrpSpPr>
        <p:grpSpPr>
          <a:xfrm>
            <a:off x="6235914" y="1763109"/>
            <a:ext cx="269293" cy="353072"/>
            <a:chOff x="-27313750" y="3545275"/>
            <a:chExt cx="226050" cy="296375"/>
          </a:xfrm>
        </p:grpSpPr>
        <p:sp>
          <p:nvSpPr>
            <p:cNvPr id="5663" name="Google Shape;5663;p8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82"/>
          <p:cNvGrpSpPr/>
          <p:nvPr/>
        </p:nvGrpSpPr>
        <p:grpSpPr>
          <a:xfrm>
            <a:off x="6193206" y="2211380"/>
            <a:ext cx="354710" cy="356586"/>
            <a:chOff x="-27351575" y="3915650"/>
            <a:chExt cx="297750" cy="299325"/>
          </a:xfrm>
        </p:grpSpPr>
        <p:sp>
          <p:nvSpPr>
            <p:cNvPr id="5667" name="Google Shape;5667;p8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82"/>
          <p:cNvGrpSpPr/>
          <p:nvPr/>
        </p:nvGrpSpPr>
        <p:grpSpPr>
          <a:xfrm>
            <a:off x="4880696" y="2693579"/>
            <a:ext cx="319060" cy="353042"/>
            <a:chOff x="-25445525" y="3175900"/>
            <a:chExt cx="267825" cy="296350"/>
          </a:xfrm>
        </p:grpSpPr>
        <p:sp>
          <p:nvSpPr>
            <p:cNvPr id="5670" name="Google Shape;5670;p8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82"/>
          <p:cNvGrpSpPr/>
          <p:nvPr/>
        </p:nvGrpSpPr>
        <p:grpSpPr>
          <a:xfrm>
            <a:off x="4862410" y="3183902"/>
            <a:ext cx="355633" cy="330288"/>
            <a:chOff x="-25465200" y="3565175"/>
            <a:chExt cx="298525" cy="277250"/>
          </a:xfrm>
        </p:grpSpPr>
        <p:sp>
          <p:nvSpPr>
            <p:cNvPr id="5674" name="Google Shape;5674;p8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2"/>
          <p:cNvGrpSpPr/>
          <p:nvPr/>
        </p:nvGrpSpPr>
        <p:grpSpPr>
          <a:xfrm>
            <a:off x="4861948" y="3623432"/>
            <a:ext cx="356556" cy="351285"/>
            <a:chOff x="-25465200" y="3916150"/>
            <a:chExt cx="299300" cy="294875"/>
          </a:xfrm>
        </p:grpSpPr>
        <p:sp>
          <p:nvSpPr>
            <p:cNvPr id="5677" name="Google Shape;5677;p8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2"/>
          <p:cNvGrpSpPr/>
          <p:nvPr/>
        </p:nvGrpSpPr>
        <p:grpSpPr>
          <a:xfrm>
            <a:off x="7089388" y="2693698"/>
            <a:ext cx="351880" cy="352803"/>
            <a:chOff x="-23615075" y="3148525"/>
            <a:chExt cx="295375" cy="296150"/>
          </a:xfrm>
        </p:grpSpPr>
        <p:sp>
          <p:nvSpPr>
            <p:cNvPr id="5680" name="Google Shape;5680;p8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82"/>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82"/>
          <p:cNvGrpSpPr/>
          <p:nvPr/>
        </p:nvGrpSpPr>
        <p:grpSpPr>
          <a:xfrm>
            <a:off x="7088911" y="3632977"/>
            <a:ext cx="352833" cy="332194"/>
            <a:chOff x="-23615075" y="3906200"/>
            <a:chExt cx="296175" cy="278850"/>
          </a:xfrm>
        </p:grpSpPr>
        <p:sp>
          <p:nvSpPr>
            <p:cNvPr id="5686" name="Google Shape;5686;p8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9" name="Google Shape;5689;p82"/>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0" name="Google Shape;5690;p82"/>
          <p:cNvGrpSpPr/>
          <p:nvPr/>
        </p:nvGrpSpPr>
        <p:grpSpPr>
          <a:xfrm>
            <a:off x="6637880" y="1306618"/>
            <a:ext cx="353757" cy="352565"/>
            <a:chOff x="-26980600" y="3175500"/>
            <a:chExt cx="296950" cy="295950"/>
          </a:xfrm>
        </p:grpSpPr>
        <p:sp>
          <p:nvSpPr>
            <p:cNvPr id="5691" name="Google Shape;5691;p8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4" name="Google Shape;5694;p82"/>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82"/>
          <p:cNvGrpSpPr/>
          <p:nvPr/>
        </p:nvGrpSpPr>
        <p:grpSpPr>
          <a:xfrm>
            <a:off x="6638357" y="2245154"/>
            <a:ext cx="352803" cy="289039"/>
            <a:chOff x="-26981375" y="3951875"/>
            <a:chExt cx="296150" cy="242625"/>
          </a:xfrm>
        </p:grpSpPr>
        <p:sp>
          <p:nvSpPr>
            <p:cNvPr id="5696" name="Google Shape;5696;p8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2"/>
          <p:cNvGrpSpPr/>
          <p:nvPr/>
        </p:nvGrpSpPr>
        <p:grpSpPr>
          <a:xfrm>
            <a:off x="5303399" y="2692745"/>
            <a:ext cx="351910" cy="354710"/>
            <a:chOff x="-25094250" y="3176075"/>
            <a:chExt cx="295400" cy="297750"/>
          </a:xfrm>
        </p:grpSpPr>
        <p:sp>
          <p:nvSpPr>
            <p:cNvPr id="5700" name="Google Shape;5700;p8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82"/>
          <p:cNvGrpSpPr/>
          <p:nvPr/>
        </p:nvGrpSpPr>
        <p:grpSpPr>
          <a:xfrm>
            <a:off x="5303399" y="3173106"/>
            <a:ext cx="351910" cy="351880"/>
            <a:chOff x="-25094250" y="3547050"/>
            <a:chExt cx="295400" cy="295375"/>
          </a:xfrm>
        </p:grpSpPr>
        <p:sp>
          <p:nvSpPr>
            <p:cNvPr id="5704" name="Google Shape;5704;p8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9" name="Google Shape;5709;p82"/>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0" name="Google Shape;5710;p82"/>
          <p:cNvGrpSpPr/>
          <p:nvPr/>
        </p:nvGrpSpPr>
        <p:grpSpPr>
          <a:xfrm>
            <a:off x="7535476" y="2693698"/>
            <a:ext cx="352803" cy="352803"/>
            <a:chOff x="-23245675" y="3148525"/>
            <a:chExt cx="296150" cy="296150"/>
          </a:xfrm>
        </p:grpSpPr>
        <p:sp>
          <p:nvSpPr>
            <p:cNvPr id="5711" name="Google Shape;5711;p8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4" name="Google Shape;5714;p82"/>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5" name="Google Shape;5715;p82"/>
          <p:cNvGrpSpPr/>
          <p:nvPr/>
        </p:nvGrpSpPr>
        <p:grpSpPr>
          <a:xfrm>
            <a:off x="7535938" y="3622672"/>
            <a:ext cx="351880" cy="352803"/>
            <a:chOff x="-23244900" y="3888100"/>
            <a:chExt cx="295375" cy="296150"/>
          </a:xfrm>
        </p:grpSpPr>
        <p:sp>
          <p:nvSpPr>
            <p:cNvPr id="5716" name="Google Shape;5716;p8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82"/>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729" name="Google Shape;5729;p82"/>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3" name="Shape 5733"/>
        <p:cNvGrpSpPr/>
        <p:nvPr/>
      </p:nvGrpSpPr>
      <p:grpSpPr>
        <a:xfrm>
          <a:off x="0" y="0"/>
          <a:ext cx="0" cy="0"/>
          <a:chOff x="0" y="0"/>
          <a:chExt cx="0" cy="0"/>
        </a:xfrm>
      </p:grpSpPr>
      <p:sp>
        <p:nvSpPr>
          <p:cNvPr id="5734" name="Google Shape;5734;p83"/>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83"/>
          <p:cNvGrpSpPr/>
          <p:nvPr/>
        </p:nvGrpSpPr>
        <p:grpSpPr>
          <a:xfrm>
            <a:off x="850004" y="1823018"/>
            <a:ext cx="367261" cy="367261"/>
            <a:chOff x="-65145700" y="3727425"/>
            <a:chExt cx="317425" cy="317425"/>
          </a:xfrm>
        </p:grpSpPr>
        <p:sp>
          <p:nvSpPr>
            <p:cNvPr id="5736" name="Google Shape;5736;p8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3"/>
          <p:cNvGrpSpPr/>
          <p:nvPr/>
        </p:nvGrpSpPr>
        <p:grpSpPr>
          <a:xfrm>
            <a:off x="853201" y="2251933"/>
            <a:ext cx="360868" cy="367261"/>
            <a:chOff x="-65144125" y="4094450"/>
            <a:chExt cx="311900" cy="317425"/>
          </a:xfrm>
        </p:grpSpPr>
        <p:sp>
          <p:nvSpPr>
            <p:cNvPr id="5739" name="Google Shape;5739;p8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83"/>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83"/>
          <p:cNvGrpSpPr/>
          <p:nvPr/>
        </p:nvGrpSpPr>
        <p:grpSpPr>
          <a:xfrm>
            <a:off x="3056770" y="1822628"/>
            <a:ext cx="370645" cy="368042"/>
            <a:chOff x="-63250675" y="3744075"/>
            <a:chExt cx="320350" cy="318100"/>
          </a:xfrm>
        </p:grpSpPr>
        <p:sp>
          <p:nvSpPr>
            <p:cNvPr id="5744" name="Google Shape;5744;p8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3"/>
          <p:cNvGrpSpPr/>
          <p:nvPr/>
        </p:nvGrpSpPr>
        <p:grpSpPr>
          <a:xfrm>
            <a:off x="3058462" y="2251933"/>
            <a:ext cx="367261" cy="367261"/>
            <a:chOff x="-63250675" y="4110200"/>
            <a:chExt cx="317425" cy="317425"/>
          </a:xfrm>
        </p:grpSpPr>
        <p:sp>
          <p:nvSpPr>
            <p:cNvPr id="5748" name="Google Shape;5748;p8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3"/>
          <p:cNvGrpSpPr/>
          <p:nvPr/>
        </p:nvGrpSpPr>
        <p:grpSpPr>
          <a:xfrm>
            <a:off x="1737509" y="2749028"/>
            <a:ext cx="359075" cy="358844"/>
            <a:chOff x="-61351725" y="3372400"/>
            <a:chExt cx="310350" cy="310150"/>
          </a:xfrm>
        </p:grpSpPr>
        <p:sp>
          <p:nvSpPr>
            <p:cNvPr id="5758" name="Google Shape;5758;p8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83"/>
          <p:cNvGrpSpPr/>
          <p:nvPr/>
        </p:nvGrpSpPr>
        <p:grpSpPr>
          <a:xfrm>
            <a:off x="1733864" y="3212084"/>
            <a:ext cx="366364" cy="333534"/>
            <a:chOff x="-61354875" y="3751050"/>
            <a:chExt cx="316650" cy="288275"/>
          </a:xfrm>
        </p:grpSpPr>
        <p:sp>
          <p:nvSpPr>
            <p:cNvPr id="5762" name="Google Shape;5762;p8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3"/>
          <p:cNvGrpSpPr/>
          <p:nvPr/>
        </p:nvGrpSpPr>
        <p:grpSpPr>
          <a:xfrm>
            <a:off x="1733864" y="3653724"/>
            <a:ext cx="366364" cy="367290"/>
            <a:chOff x="-61354875" y="4101525"/>
            <a:chExt cx="316650" cy="317450"/>
          </a:xfrm>
        </p:grpSpPr>
        <p:sp>
          <p:nvSpPr>
            <p:cNvPr id="5766" name="Google Shape;5766;p8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83"/>
          <p:cNvGrpSpPr/>
          <p:nvPr/>
        </p:nvGrpSpPr>
        <p:grpSpPr>
          <a:xfrm>
            <a:off x="3950299" y="2745600"/>
            <a:ext cx="368157" cy="365699"/>
            <a:chOff x="-59470075" y="3308975"/>
            <a:chExt cx="318200" cy="316075"/>
          </a:xfrm>
        </p:grpSpPr>
        <p:sp>
          <p:nvSpPr>
            <p:cNvPr id="5769" name="Google Shape;5769;p8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3"/>
          <p:cNvGrpSpPr/>
          <p:nvPr/>
        </p:nvGrpSpPr>
        <p:grpSpPr>
          <a:xfrm>
            <a:off x="1295729" y="1381305"/>
            <a:ext cx="367261" cy="364686"/>
            <a:chOff x="-64781025" y="3361050"/>
            <a:chExt cx="317425" cy="315200"/>
          </a:xfrm>
        </p:grpSpPr>
        <p:sp>
          <p:nvSpPr>
            <p:cNvPr id="5779" name="Google Shape;5779;p8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3" name="Google Shape;5783;p83"/>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83"/>
          <p:cNvGrpSpPr/>
          <p:nvPr/>
        </p:nvGrpSpPr>
        <p:grpSpPr>
          <a:xfrm>
            <a:off x="3500129" y="1822744"/>
            <a:ext cx="382765" cy="367810"/>
            <a:chOff x="-62890750" y="3747425"/>
            <a:chExt cx="330825" cy="317900"/>
          </a:xfrm>
        </p:grpSpPr>
        <p:sp>
          <p:nvSpPr>
            <p:cNvPr id="5787" name="Google Shape;5787;p8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3"/>
          <p:cNvGrpSpPr/>
          <p:nvPr/>
        </p:nvGrpSpPr>
        <p:grpSpPr>
          <a:xfrm>
            <a:off x="3507881" y="2252381"/>
            <a:ext cx="367261" cy="366364"/>
            <a:chOff x="-62884425" y="4111775"/>
            <a:chExt cx="317425" cy="316650"/>
          </a:xfrm>
        </p:grpSpPr>
        <p:sp>
          <p:nvSpPr>
            <p:cNvPr id="5802" name="Google Shape;5802;p8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83"/>
          <p:cNvGrpSpPr/>
          <p:nvPr/>
        </p:nvGrpSpPr>
        <p:grpSpPr>
          <a:xfrm>
            <a:off x="2180515" y="2748450"/>
            <a:ext cx="365438" cy="360001"/>
            <a:chOff x="-60991775" y="3376900"/>
            <a:chExt cx="315850" cy="311150"/>
          </a:xfrm>
        </p:grpSpPr>
        <p:sp>
          <p:nvSpPr>
            <p:cNvPr id="5805" name="Google Shape;5805;p8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83"/>
          <p:cNvGrpSpPr/>
          <p:nvPr/>
        </p:nvGrpSpPr>
        <p:grpSpPr>
          <a:xfrm>
            <a:off x="2180052" y="3199314"/>
            <a:ext cx="366364" cy="359075"/>
            <a:chOff x="-60988625" y="3740800"/>
            <a:chExt cx="316650" cy="310350"/>
          </a:xfrm>
        </p:grpSpPr>
        <p:sp>
          <p:nvSpPr>
            <p:cNvPr id="5809" name="Google Shape;5809;p8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3"/>
          <p:cNvGrpSpPr/>
          <p:nvPr/>
        </p:nvGrpSpPr>
        <p:grpSpPr>
          <a:xfrm>
            <a:off x="2180052" y="3654765"/>
            <a:ext cx="366364" cy="365207"/>
            <a:chOff x="-60987850" y="4100950"/>
            <a:chExt cx="316650" cy="315650"/>
          </a:xfrm>
        </p:grpSpPr>
        <p:sp>
          <p:nvSpPr>
            <p:cNvPr id="5813" name="Google Shape;5813;p8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3"/>
          <p:cNvGrpSpPr/>
          <p:nvPr/>
        </p:nvGrpSpPr>
        <p:grpSpPr>
          <a:xfrm>
            <a:off x="3949836" y="3200225"/>
            <a:ext cx="369083" cy="357253"/>
            <a:chOff x="-59447250" y="3706150"/>
            <a:chExt cx="319000" cy="308775"/>
          </a:xfrm>
        </p:grpSpPr>
        <p:sp>
          <p:nvSpPr>
            <p:cNvPr id="5819" name="Google Shape;5819;p8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3"/>
          <p:cNvGrpSpPr/>
          <p:nvPr/>
        </p:nvGrpSpPr>
        <p:grpSpPr>
          <a:xfrm>
            <a:off x="1738564" y="1381536"/>
            <a:ext cx="368186" cy="364224"/>
            <a:chOff x="-64406125" y="3362225"/>
            <a:chExt cx="318225" cy="314800"/>
          </a:xfrm>
        </p:grpSpPr>
        <p:sp>
          <p:nvSpPr>
            <p:cNvPr id="5824" name="Google Shape;5824;p8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83"/>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83"/>
          <p:cNvGrpSpPr/>
          <p:nvPr/>
        </p:nvGrpSpPr>
        <p:grpSpPr>
          <a:xfrm>
            <a:off x="1739027" y="2252381"/>
            <a:ext cx="367261" cy="366364"/>
            <a:chOff x="-64410850" y="4094450"/>
            <a:chExt cx="317425" cy="316650"/>
          </a:xfrm>
        </p:grpSpPr>
        <p:sp>
          <p:nvSpPr>
            <p:cNvPr id="5828" name="Google Shape;5828;p8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83"/>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2" name="Google Shape;5832;p83"/>
          <p:cNvGrpSpPr/>
          <p:nvPr/>
        </p:nvGrpSpPr>
        <p:grpSpPr>
          <a:xfrm>
            <a:off x="3960575" y="1822454"/>
            <a:ext cx="365467" cy="368389"/>
            <a:chOff x="-62516625" y="3743175"/>
            <a:chExt cx="315875" cy="318400"/>
          </a:xfrm>
        </p:grpSpPr>
        <p:sp>
          <p:nvSpPr>
            <p:cNvPr id="5833" name="Google Shape;5833;p8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83"/>
          <p:cNvGrpSpPr/>
          <p:nvPr/>
        </p:nvGrpSpPr>
        <p:grpSpPr>
          <a:xfrm>
            <a:off x="3967415" y="2272426"/>
            <a:ext cx="351786" cy="326274"/>
            <a:chOff x="-62511900" y="4129100"/>
            <a:chExt cx="304050" cy="282000"/>
          </a:xfrm>
        </p:grpSpPr>
        <p:sp>
          <p:nvSpPr>
            <p:cNvPr id="5836" name="Google Shape;5836;p8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3"/>
          <p:cNvGrpSpPr/>
          <p:nvPr/>
        </p:nvGrpSpPr>
        <p:grpSpPr>
          <a:xfrm>
            <a:off x="2645537" y="2744820"/>
            <a:ext cx="310770" cy="367261"/>
            <a:chOff x="-60597975" y="3367475"/>
            <a:chExt cx="268600" cy="317425"/>
          </a:xfrm>
        </p:grpSpPr>
        <p:sp>
          <p:nvSpPr>
            <p:cNvPr id="5842" name="Google Shape;5842;p8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7" name="Google Shape;5847;p83"/>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8" name="Google Shape;5848;p83"/>
          <p:cNvGrpSpPr/>
          <p:nvPr/>
        </p:nvGrpSpPr>
        <p:grpSpPr>
          <a:xfrm>
            <a:off x="2617740" y="3706136"/>
            <a:ext cx="366364" cy="262465"/>
            <a:chOff x="-60621600" y="4145650"/>
            <a:chExt cx="316650" cy="226850"/>
          </a:xfrm>
        </p:grpSpPr>
        <p:sp>
          <p:nvSpPr>
            <p:cNvPr id="5849" name="Google Shape;5849;p8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3"/>
          <p:cNvGrpSpPr/>
          <p:nvPr/>
        </p:nvGrpSpPr>
        <p:grpSpPr>
          <a:xfrm>
            <a:off x="3954392" y="3654635"/>
            <a:ext cx="359972" cy="365467"/>
            <a:chOff x="-59400775" y="4084200"/>
            <a:chExt cx="311125" cy="315875"/>
          </a:xfrm>
        </p:grpSpPr>
        <p:sp>
          <p:nvSpPr>
            <p:cNvPr id="5853" name="Google Shape;5853;p8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83"/>
          <p:cNvGrpSpPr/>
          <p:nvPr/>
        </p:nvGrpSpPr>
        <p:grpSpPr>
          <a:xfrm>
            <a:off x="2178486" y="1380466"/>
            <a:ext cx="365438" cy="366364"/>
            <a:chOff x="-64044600" y="3360375"/>
            <a:chExt cx="315850" cy="316650"/>
          </a:xfrm>
        </p:grpSpPr>
        <p:sp>
          <p:nvSpPr>
            <p:cNvPr id="5860" name="Google Shape;5860;p8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3"/>
          <p:cNvGrpSpPr/>
          <p:nvPr/>
        </p:nvGrpSpPr>
        <p:grpSpPr>
          <a:xfrm>
            <a:off x="2204909" y="1823018"/>
            <a:ext cx="312592" cy="367261"/>
            <a:chOff x="-64022550" y="3727425"/>
            <a:chExt cx="270175" cy="317425"/>
          </a:xfrm>
        </p:grpSpPr>
        <p:sp>
          <p:nvSpPr>
            <p:cNvPr id="5864" name="Google Shape;5864;p8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3"/>
          <p:cNvGrpSpPr/>
          <p:nvPr/>
        </p:nvGrpSpPr>
        <p:grpSpPr>
          <a:xfrm>
            <a:off x="2229047" y="2251918"/>
            <a:ext cx="264317" cy="367290"/>
            <a:chOff x="-64001300" y="4093650"/>
            <a:chExt cx="228450" cy="317450"/>
          </a:xfrm>
        </p:grpSpPr>
        <p:sp>
          <p:nvSpPr>
            <p:cNvPr id="5868" name="Google Shape;5868;p8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3"/>
          <p:cNvGrpSpPr/>
          <p:nvPr/>
        </p:nvGrpSpPr>
        <p:grpSpPr>
          <a:xfrm>
            <a:off x="848051" y="2745210"/>
            <a:ext cx="359972" cy="366480"/>
            <a:chOff x="-62148800" y="3377700"/>
            <a:chExt cx="311125" cy="316750"/>
          </a:xfrm>
        </p:grpSpPr>
        <p:sp>
          <p:nvSpPr>
            <p:cNvPr id="5873" name="Google Shape;5873;p8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3"/>
          <p:cNvGrpSpPr/>
          <p:nvPr/>
        </p:nvGrpSpPr>
        <p:grpSpPr>
          <a:xfrm>
            <a:off x="843958" y="3195207"/>
            <a:ext cx="368157" cy="367290"/>
            <a:chOff x="-62154300" y="3743950"/>
            <a:chExt cx="318200" cy="317450"/>
          </a:xfrm>
        </p:grpSpPr>
        <p:sp>
          <p:nvSpPr>
            <p:cNvPr id="5876" name="Google Shape;5876;p8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3"/>
          <p:cNvGrpSpPr/>
          <p:nvPr/>
        </p:nvGrpSpPr>
        <p:grpSpPr>
          <a:xfrm>
            <a:off x="843944" y="3654187"/>
            <a:ext cx="368186" cy="366364"/>
            <a:chOff x="-62151950" y="4111775"/>
            <a:chExt cx="318225" cy="316650"/>
          </a:xfrm>
        </p:grpSpPr>
        <p:sp>
          <p:nvSpPr>
            <p:cNvPr id="5879" name="Google Shape;5879;p8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83"/>
          <p:cNvGrpSpPr/>
          <p:nvPr/>
        </p:nvGrpSpPr>
        <p:grpSpPr>
          <a:xfrm>
            <a:off x="3062568" y="2744733"/>
            <a:ext cx="368157" cy="367434"/>
            <a:chOff x="-60254550" y="3367325"/>
            <a:chExt cx="318200" cy="317575"/>
          </a:xfrm>
        </p:grpSpPr>
        <p:sp>
          <p:nvSpPr>
            <p:cNvPr id="5884" name="Google Shape;5884;p8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3"/>
          <p:cNvGrpSpPr/>
          <p:nvPr/>
        </p:nvGrpSpPr>
        <p:grpSpPr>
          <a:xfrm>
            <a:off x="3063465" y="3195727"/>
            <a:ext cx="366364" cy="366248"/>
            <a:chOff x="-60255350" y="3733825"/>
            <a:chExt cx="316650" cy="316550"/>
          </a:xfrm>
        </p:grpSpPr>
        <p:sp>
          <p:nvSpPr>
            <p:cNvPr id="5889" name="Google Shape;5889;p8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3"/>
          <p:cNvGrpSpPr/>
          <p:nvPr/>
        </p:nvGrpSpPr>
        <p:grpSpPr>
          <a:xfrm>
            <a:off x="3091262" y="3654635"/>
            <a:ext cx="310770" cy="365467"/>
            <a:chOff x="-60232500" y="4101525"/>
            <a:chExt cx="268600" cy="315875"/>
          </a:xfrm>
        </p:grpSpPr>
        <p:sp>
          <p:nvSpPr>
            <p:cNvPr id="5897" name="Google Shape;5897;p8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83"/>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83"/>
          <p:cNvGrpSpPr/>
          <p:nvPr/>
        </p:nvGrpSpPr>
        <p:grpSpPr>
          <a:xfrm>
            <a:off x="2624262" y="1380466"/>
            <a:ext cx="368186" cy="366364"/>
            <a:chOff x="-63679950" y="3360375"/>
            <a:chExt cx="318225" cy="316650"/>
          </a:xfrm>
        </p:grpSpPr>
        <p:sp>
          <p:nvSpPr>
            <p:cNvPr id="5901" name="Google Shape;5901;p8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5" name="Google Shape;5905;p83"/>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83"/>
          <p:cNvGrpSpPr/>
          <p:nvPr/>
        </p:nvGrpSpPr>
        <p:grpSpPr>
          <a:xfrm>
            <a:off x="2622889" y="2251803"/>
            <a:ext cx="370934" cy="367521"/>
            <a:chOff x="-63679950" y="4093450"/>
            <a:chExt cx="320600" cy="317650"/>
          </a:xfrm>
        </p:grpSpPr>
        <p:sp>
          <p:nvSpPr>
            <p:cNvPr id="5907" name="Google Shape;5907;p8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83"/>
          <p:cNvGrpSpPr/>
          <p:nvPr/>
        </p:nvGrpSpPr>
        <p:grpSpPr>
          <a:xfrm>
            <a:off x="1283006" y="2744805"/>
            <a:ext cx="366364" cy="367290"/>
            <a:chOff x="-61784125" y="3377700"/>
            <a:chExt cx="316650" cy="317450"/>
          </a:xfrm>
        </p:grpSpPr>
        <p:sp>
          <p:nvSpPr>
            <p:cNvPr id="5911" name="Google Shape;5911;p8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83"/>
          <p:cNvGrpSpPr/>
          <p:nvPr/>
        </p:nvGrpSpPr>
        <p:grpSpPr>
          <a:xfrm>
            <a:off x="1283006" y="3195207"/>
            <a:ext cx="366364" cy="367290"/>
            <a:chOff x="-61783350" y="3743950"/>
            <a:chExt cx="316650" cy="317450"/>
          </a:xfrm>
        </p:grpSpPr>
        <p:sp>
          <p:nvSpPr>
            <p:cNvPr id="5919" name="Google Shape;5919;p8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83"/>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83"/>
          <p:cNvGrpSpPr/>
          <p:nvPr/>
        </p:nvGrpSpPr>
        <p:grpSpPr>
          <a:xfrm>
            <a:off x="3504430" y="3655040"/>
            <a:ext cx="369112" cy="364657"/>
            <a:chOff x="-59869425" y="4102225"/>
            <a:chExt cx="319025" cy="315175"/>
          </a:xfrm>
        </p:grpSpPr>
        <p:sp>
          <p:nvSpPr>
            <p:cNvPr id="5925" name="Google Shape;5925;p8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3"/>
          <p:cNvGrpSpPr/>
          <p:nvPr/>
        </p:nvGrpSpPr>
        <p:grpSpPr>
          <a:xfrm>
            <a:off x="2623233" y="4123862"/>
            <a:ext cx="366364" cy="365467"/>
            <a:chOff x="-59029025" y="3711650"/>
            <a:chExt cx="316650" cy="315875"/>
          </a:xfrm>
        </p:grpSpPr>
        <p:sp>
          <p:nvSpPr>
            <p:cNvPr id="5930" name="Google Shape;5930;p8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3"/>
          <p:cNvGrpSpPr/>
          <p:nvPr/>
        </p:nvGrpSpPr>
        <p:grpSpPr>
          <a:xfrm>
            <a:off x="4859311" y="1379917"/>
            <a:ext cx="351940" cy="348188"/>
            <a:chOff x="581525" y="3254850"/>
            <a:chExt cx="297750" cy="294575"/>
          </a:xfrm>
        </p:grpSpPr>
        <p:sp>
          <p:nvSpPr>
            <p:cNvPr id="5938" name="Google Shape;5938;p8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83"/>
          <p:cNvGrpSpPr/>
          <p:nvPr/>
        </p:nvGrpSpPr>
        <p:grpSpPr>
          <a:xfrm>
            <a:off x="4858380" y="1818853"/>
            <a:ext cx="353802" cy="351497"/>
            <a:chOff x="580725" y="3617925"/>
            <a:chExt cx="299325" cy="297375"/>
          </a:xfrm>
        </p:grpSpPr>
        <p:sp>
          <p:nvSpPr>
            <p:cNvPr id="5942" name="Google Shape;5942;p8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3"/>
          <p:cNvGrpSpPr/>
          <p:nvPr/>
        </p:nvGrpSpPr>
        <p:grpSpPr>
          <a:xfrm>
            <a:off x="4860242" y="2266043"/>
            <a:ext cx="350079" cy="350079"/>
            <a:chOff x="583100" y="3982600"/>
            <a:chExt cx="296175" cy="296175"/>
          </a:xfrm>
        </p:grpSpPr>
        <p:sp>
          <p:nvSpPr>
            <p:cNvPr id="5948" name="Google Shape;5948;p8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3"/>
          <p:cNvGrpSpPr/>
          <p:nvPr/>
        </p:nvGrpSpPr>
        <p:grpSpPr>
          <a:xfrm>
            <a:off x="7092856" y="1379667"/>
            <a:ext cx="307231" cy="348690"/>
            <a:chOff x="2423775" y="3226875"/>
            <a:chExt cx="259925" cy="295000"/>
          </a:xfrm>
        </p:grpSpPr>
        <p:sp>
          <p:nvSpPr>
            <p:cNvPr id="5956" name="Google Shape;5956;p8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3"/>
          <p:cNvGrpSpPr/>
          <p:nvPr/>
        </p:nvGrpSpPr>
        <p:grpSpPr>
          <a:xfrm>
            <a:off x="7070043" y="1820952"/>
            <a:ext cx="352857" cy="347301"/>
            <a:chOff x="2404875" y="3592725"/>
            <a:chExt cx="298525" cy="293825"/>
          </a:xfrm>
        </p:grpSpPr>
        <p:sp>
          <p:nvSpPr>
            <p:cNvPr id="5960" name="Google Shape;5960;p8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3"/>
          <p:cNvGrpSpPr/>
          <p:nvPr/>
        </p:nvGrpSpPr>
        <p:grpSpPr>
          <a:xfrm>
            <a:off x="7070974" y="2266517"/>
            <a:ext cx="350995" cy="349133"/>
            <a:chOff x="2404875" y="3955825"/>
            <a:chExt cx="296950" cy="295375"/>
          </a:xfrm>
        </p:grpSpPr>
        <p:sp>
          <p:nvSpPr>
            <p:cNvPr id="5964" name="Google Shape;5964;p8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3"/>
          <p:cNvGrpSpPr/>
          <p:nvPr/>
        </p:nvGrpSpPr>
        <p:grpSpPr>
          <a:xfrm>
            <a:off x="5764954" y="2730711"/>
            <a:ext cx="349163" cy="350079"/>
            <a:chOff x="4263650" y="3235150"/>
            <a:chExt cx="295400" cy="296175"/>
          </a:xfrm>
        </p:grpSpPr>
        <p:sp>
          <p:nvSpPr>
            <p:cNvPr id="5969" name="Google Shape;5969;p8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3"/>
          <p:cNvGrpSpPr/>
          <p:nvPr/>
        </p:nvGrpSpPr>
        <p:grpSpPr>
          <a:xfrm>
            <a:off x="5762634" y="3189872"/>
            <a:ext cx="353802" cy="327739"/>
            <a:chOff x="4266025" y="3609275"/>
            <a:chExt cx="299325" cy="277275"/>
          </a:xfrm>
        </p:grpSpPr>
        <p:sp>
          <p:nvSpPr>
            <p:cNvPr id="5975" name="Google Shape;5975;p8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3"/>
          <p:cNvGrpSpPr/>
          <p:nvPr/>
        </p:nvGrpSpPr>
        <p:grpSpPr>
          <a:xfrm>
            <a:off x="5763092" y="3655259"/>
            <a:ext cx="352886" cy="349133"/>
            <a:chOff x="4263650" y="3963700"/>
            <a:chExt cx="298550" cy="295375"/>
          </a:xfrm>
        </p:grpSpPr>
        <p:sp>
          <p:nvSpPr>
            <p:cNvPr id="5978" name="Google Shape;5978;p8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3"/>
          <p:cNvGrpSpPr/>
          <p:nvPr/>
        </p:nvGrpSpPr>
        <p:grpSpPr>
          <a:xfrm>
            <a:off x="8041429" y="2730711"/>
            <a:ext cx="226264" cy="350079"/>
            <a:chOff x="6164975" y="3211525"/>
            <a:chExt cx="191425" cy="296175"/>
          </a:xfrm>
        </p:grpSpPr>
        <p:sp>
          <p:nvSpPr>
            <p:cNvPr id="5986" name="Google Shape;5986;p8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3"/>
          <p:cNvGrpSpPr/>
          <p:nvPr/>
        </p:nvGrpSpPr>
        <p:grpSpPr>
          <a:xfrm>
            <a:off x="5303466" y="1378987"/>
            <a:ext cx="352886" cy="350049"/>
            <a:chOff x="946175" y="3253275"/>
            <a:chExt cx="298550" cy="296150"/>
          </a:xfrm>
        </p:grpSpPr>
        <p:sp>
          <p:nvSpPr>
            <p:cNvPr id="5994" name="Google Shape;5994;p8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83"/>
          <p:cNvGrpSpPr/>
          <p:nvPr/>
        </p:nvGrpSpPr>
        <p:grpSpPr>
          <a:xfrm>
            <a:off x="5304397" y="1820951"/>
            <a:ext cx="351024" cy="347301"/>
            <a:chOff x="946175" y="3619500"/>
            <a:chExt cx="296975" cy="293825"/>
          </a:xfrm>
        </p:grpSpPr>
        <p:sp>
          <p:nvSpPr>
            <p:cNvPr id="6000" name="Google Shape;6000;p8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3"/>
          <p:cNvGrpSpPr/>
          <p:nvPr/>
        </p:nvGrpSpPr>
        <p:grpSpPr>
          <a:xfrm>
            <a:off x="5303939" y="2265585"/>
            <a:ext cx="351940" cy="350995"/>
            <a:chOff x="944600" y="3981825"/>
            <a:chExt cx="297750" cy="296950"/>
          </a:xfrm>
        </p:grpSpPr>
        <p:sp>
          <p:nvSpPr>
            <p:cNvPr id="6007" name="Google Shape;6007;p8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3"/>
          <p:cNvGrpSpPr/>
          <p:nvPr/>
        </p:nvGrpSpPr>
        <p:grpSpPr>
          <a:xfrm>
            <a:off x="7520875" y="1379445"/>
            <a:ext cx="350079" cy="349133"/>
            <a:chOff x="2768750" y="3227275"/>
            <a:chExt cx="296175" cy="295375"/>
          </a:xfrm>
        </p:grpSpPr>
        <p:sp>
          <p:nvSpPr>
            <p:cNvPr id="6012" name="Google Shape;6012;p8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3"/>
          <p:cNvGrpSpPr/>
          <p:nvPr/>
        </p:nvGrpSpPr>
        <p:grpSpPr>
          <a:xfrm>
            <a:off x="7541826" y="1820317"/>
            <a:ext cx="308177" cy="348572"/>
            <a:chOff x="2786075" y="3591800"/>
            <a:chExt cx="260725" cy="294900"/>
          </a:xfrm>
        </p:grpSpPr>
        <p:sp>
          <p:nvSpPr>
            <p:cNvPr id="6021" name="Google Shape;6021;p8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3"/>
          <p:cNvGrpSpPr/>
          <p:nvPr/>
        </p:nvGrpSpPr>
        <p:grpSpPr>
          <a:xfrm>
            <a:off x="7582324" y="2266044"/>
            <a:ext cx="227180" cy="350079"/>
            <a:chOff x="2819150" y="3955025"/>
            <a:chExt cx="192200" cy="296175"/>
          </a:xfrm>
        </p:grpSpPr>
        <p:sp>
          <p:nvSpPr>
            <p:cNvPr id="6027" name="Google Shape;6027;p8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3"/>
          <p:cNvGrpSpPr/>
          <p:nvPr/>
        </p:nvGrpSpPr>
        <p:grpSpPr>
          <a:xfrm>
            <a:off x="6206097" y="2731642"/>
            <a:ext cx="349133" cy="348217"/>
            <a:chOff x="4629125" y="3235150"/>
            <a:chExt cx="295375" cy="294600"/>
          </a:xfrm>
        </p:grpSpPr>
        <p:sp>
          <p:nvSpPr>
            <p:cNvPr id="6032" name="Google Shape;6032;p8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3"/>
          <p:cNvGrpSpPr/>
          <p:nvPr/>
        </p:nvGrpSpPr>
        <p:grpSpPr>
          <a:xfrm>
            <a:off x="6206082" y="3179175"/>
            <a:ext cx="349163" cy="349133"/>
            <a:chOff x="4628325" y="3599825"/>
            <a:chExt cx="295400" cy="295375"/>
          </a:xfrm>
        </p:grpSpPr>
        <p:sp>
          <p:nvSpPr>
            <p:cNvPr id="6038" name="Google Shape;6038;p8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3"/>
          <p:cNvGrpSpPr/>
          <p:nvPr/>
        </p:nvGrpSpPr>
        <p:grpSpPr>
          <a:xfrm>
            <a:off x="6227033" y="3654786"/>
            <a:ext cx="307261" cy="350079"/>
            <a:chOff x="4645650" y="3962900"/>
            <a:chExt cx="259950" cy="296175"/>
          </a:xfrm>
        </p:grpSpPr>
        <p:sp>
          <p:nvSpPr>
            <p:cNvPr id="6051" name="Google Shape;6051;p8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3"/>
          <p:cNvGrpSpPr/>
          <p:nvPr/>
        </p:nvGrpSpPr>
        <p:grpSpPr>
          <a:xfrm>
            <a:off x="7979994" y="3179648"/>
            <a:ext cx="349133" cy="348188"/>
            <a:chOff x="6143725" y="3582500"/>
            <a:chExt cx="295375" cy="294575"/>
          </a:xfrm>
        </p:grpSpPr>
        <p:sp>
          <p:nvSpPr>
            <p:cNvPr id="6058" name="Google Shape;6058;p8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83"/>
          <p:cNvGrpSpPr/>
          <p:nvPr/>
        </p:nvGrpSpPr>
        <p:grpSpPr>
          <a:xfrm>
            <a:off x="5748820" y="1378987"/>
            <a:ext cx="350995" cy="350049"/>
            <a:chOff x="1310075" y="3253275"/>
            <a:chExt cx="296950" cy="296150"/>
          </a:xfrm>
        </p:grpSpPr>
        <p:sp>
          <p:nvSpPr>
            <p:cNvPr id="6066" name="Google Shape;6066;p8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83"/>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83"/>
          <p:cNvGrpSpPr/>
          <p:nvPr/>
        </p:nvGrpSpPr>
        <p:grpSpPr>
          <a:xfrm>
            <a:off x="5748347" y="2265246"/>
            <a:ext cx="351941" cy="351675"/>
            <a:chOff x="1310075" y="3980250"/>
            <a:chExt cx="297750" cy="297525"/>
          </a:xfrm>
        </p:grpSpPr>
        <p:sp>
          <p:nvSpPr>
            <p:cNvPr id="6071" name="Google Shape;6071;p8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3"/>
          <p:cNvGrpSpPr/>
          <p:nvPr/>
        </p:nvGrpSpPr>
        <p:grpSpPr>
          <a:xfrm>
            <a:off x="8013136" y="1379445"/>
            <a:ext cx="266305" cy="349133"/>
            <a:chOff x="3167275" y="3227275"/>
            <a:chExt cx="225300" cy="295375"/>
          </a:xfrm>
        </p:grpSpPr>
        <p:sp>
          <p:nvSpPr>
            <p:cNvPr id="6076" name="Google Shape;6076;p8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83"/>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83"/>
          <p:cNvGrpSpPr/>
          <p:nvPr/>
        </p:nvGrpSpPr>
        <p:grpSpPr>
          <a:xfrm>
            <a:off x="7970318" y="2266502"/>
            <a:ext cx="351940" cy="349163"/>
            <a:chOff x="3133425" y="3955025"/>
            <a:chExt cx="297750" cy="295400"/>
          </a:xfrm>
        </p:grpSpPr>
        <p:sp>
          <p:nvSpPr>
            <p:cNvPr id="6083" name="Google Shape;6083;p8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3"/>
          <p:cNvGrpSpPr/>
          <p:nvPr/>
        </p:nvGrpSpPr>
        <p:grpSpPr>
          <a:xfrm>
            <a:off x="6650491" y="2730090"/>
            <a:ext cx="350079" cy="351320"/>
            <a:chOff x="4991425" y="3234750"/>
            <a:chExt cx="296175" cy="297225"/>
          </a:xfrm>
        </p:grpSpPr>
        <p:sp>
          <p:nvSpPr>
            <p:cNvPr id="6087" name="Google Shape;6087;p8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3"/>
          <p:cNvGrpSpPr/>
          <p:nvPr/>
        </p:nvGrpSpPr>
        <p:grpSpPr>
          <a:xfrm>
            <a:off x="6650491" y="3199653"/>
            <a:ext cx="350079" cy="308177"/>
            <a:chOff x="4991425" y="3617150"/>
            <a:chExt cx="296175" cy="260725"/>
          </a:xfrm>
        </p:grpSpPr>
        <p:sp>
          <p:nvSpPr>
            <p:cNvPr id="6094" name="Google Shape;6094;p8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3"/>
          <p:cNvGrpSpPr/>
          <p:nvPr/>
        </p:nvGrpSpPr>
        <p:grpSpPr>
          <a:xfrm>
            <a:off x="6727764" y="3655244"/>
            <a:ext cx="195532" cy="349163"/>
            <a:chOff x="5056800" y="3962900"/>
            <a:chExt cx="165425" cy="295400"/>
          </a:xfrm>
        </p:grpSpPr>
        <p:sp>
          <p:nvSpPr>
            <p:cNvPr id="6102" name="Google Shape;6102;p8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3"/>
          <p:cNvGrpSpPr/>
          <p:nvPr/>
        </p:nvGrpSpPr>
        <p:grpSpPr>
          <a:xfrm>
            <a:off x="7979062" y="3655260"/>
            <a:ext cx="350995" cy="349133"/>
            <a:chOff x="6168925" y="3936925"/>
            <a:chExt cx="296950" cy="295375"/>
          </a:xfrm>
        </p:grpSpPr>
        <p:sp>
          <p:nvSpPr>
            <p:cNvPr id="6106" name="Google Shape;6106;p8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3"/>
          <p:cNvGrpSpPr/>
          <p:nvPr/>
        </p:nvGrpSpPr>
        <p:grpSpPr>
          <a:xfrm>
            <a:off x="6192781" y="1372332"/>
            <a:ext cx="348188" cy="349133"/>
            <a:chOff x="1674750" y="3254050"/>
            <a:chExt cx="294575" cy="295375"/>
          </a:xfrm>
        </p:grpSpPr>
        <p:sp>
          <p:nvSpPr>
            <p:cNvPr id="6113" name="Google Shape;6113;p8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3"/>
          <p:cNvGrpSpPr/>
          <p:nvPr/>
        </p:nvGrpSpPr>
        <p:grpSpPr>
          <a:xfrm>
            <a:off x="6207177" y="1820035"/>
            <a:ext cx="319347" cy="349133"/>
            <a:chOff x="1687350" y="3618725"/>
            <a:chExt cx="270175" cy="295375"/>
          </a:xfrm>
        </p:grpSpPr>
        <p:sp>
          <p:nvSpPr>
            <p:cNvPr id="6117" name="Google Shape;6117;p8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83"/>
          <p:cNvGrpSpPr/>
          <p:nvPr/>
        </p:nvGrpSpPr>
        <p:grpSpPr>
          <a:xfrm>
            <a:off x="6190880" y="2266516"/>
            <a:ext cx="351940" cy="349133"/>
            <a:chOff x="1672375" y="3982600"/>
            <a:chExt cx="297750" cy="295375"/>
          </a:xfrm>
        </p:grpSpPr>
        <p:sp>
          <p:nvSpPr>
            <p:cNvPr id="6121" name="Google Shape;6121;p8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83"/>
          <p:cNvGrpSpPr/>
          <p:nvPr/>
        </p:nvGrpSpPr>
        <p:grpSpPr>
          <a:xfrm>
            <a:off x="4882872" y="2730711"/>
            <a:ext cx="350079" cy="350079"/>
            <a:chOff x="3497300" y="3227275"/>
            <a:chExt cx="296175" cy="296175"/>
          </a:xfrm>
        </p:grpSpPr>
        <p:sp>
          <p:nvSpPr>
            <p:cNvPr id="6125" name="Google Shape;6125;p8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3"/>
          <p:cNvGrpSpPr/>
          <p:nvPr/>
        </p:nvGrpSpPr>
        <p:grpSpPr>
          <a:xfrm>
            <a:off x="4883345" y="3180106"/>
            <a:ext cx="349133" cy="347272"/>
            <a:chOff x="3497300" y="3591950"/>
            <a:chExt cx="295375" cy="293800"/>
          </a:xfrm>
        </p:grpSpPr>
        <p:sp>
          <p:nvSpPr>
            <p:cNvPr id="6134" name="Google Shape;6134;p8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3"/>
          <p:cNvGrpSpPr/>
          <p:nvPr/>
        </p:nvGrpSpPr>
        <p:grpSpPr>
          <a:xfrm>
            <a:off x="4883345" y="3655244"/>
            <a:ext cx="349133" cy="349163"/>
            <a:chOff x="3497300" y="3955025"/>
            <a:chExt cx="295375" cy="295400"/>
          </a:xfrm>
        </p:grpSpPr>
        <p:sp>
          <p:nvSpPr>
            <p:cNvPr id="6143" name="Google Shape;6143;p8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3"/>
          <p:cNvGrpSpPr/>
          <p:nvPr/>
        </p:nvGrpSpPr>
        <p:grpSpPr>
          <a:xfrm>
            <a:off x="7107917" y="2731435"/>
            <a:ext cx="327739" cy="348631"/>
            <a:chOff x="5364750" y="3235150"/>
            <a:chExt cx="277275" cy="294950"/>
          </a:xfrm>
        </p:grpSpPr>
        <p:sp>
          <p:nvSpPr>
            <p:cNvPr id="6147" name="Google Shape;6147;p8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3"/>
          <p:cNvGrpSpPr/>
          <p:nvPr/>
        </p:nvGrpSpPr>
        <p:grpSpPr>
          <a:xfrm>
            <a:off x="7096274" y="3177771"/>
            <a:ext cx="351024" cy="351941"/>
            <a:chOff x="5355300" y="3598250"/>
            <a:chExt cx="296975" cy="297750"/>
          </a:xfrm>
        </p:grpSpPr>
        <p:sp>
          <p:nvSpPr>
            <p:cNvPr id="6156" name="Google Shape;6156;p8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3"/>
          <p:cNvGrpSpPr/>
          <p:nvPr/>
        </p:nvGrpSpPr>
        <p:grpSpPr>
          <a:xfrm>
            <a:off x="7100470" y="3716693"/>
            <a:ext cx="342632" cy="226264"/>
            <a:chOff x="5358450" y="4015675"/>
            <a:chExt cx="289875" cy="191425"/>
          </a:xfrm>
        </p:grpSpPr>
        <p:sp>
          <p:nvSpPr>
            <p:cNvPr id="6165" name="Google Shape;6165;p8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3"/>
          <p:cNvGrpSpPr/>
          <p:nvPr/>
        </p:nvGrpSpPr>
        <p:grpSpPr>
          <a:xfrm>
            <a:off x="6226953" y="4099224"/>
            <a:ext cx="351024" cy="325464"/>
            <a:chOff x="6543825" y="3202075"/>
            <a:chExt cx="296975" cy="275350"/>
          </a:xfrm>
        </p:grpSpPr>
        <p:sp>
          <p:nvSpPr>
            <p:cNvPr id="6170" name="Google Shape;6170;p8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3"/>
          <p:cNvGrpSpPr/>
          <p:nvPr/>
        </p:nvGrpSpPr>
        <p:grpSpPr>
          <a:xfrm>
            <a:off x="6633934" y="1378972"/>
            <a:ext cx="350079" cy="350079"/>
            <a:chOff x="2037825" y="3254050"/>
            <a:chExt cx="296175" cy="296175"/>
          </a:xfrm>
        </p:grpSpPr>
        <p:sp>
          <p:nvSpPr>
            <p:cNvPr id="6178" name="Google Shape;6178;p8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3"/>
          <p:cNvGrpSpPr/>
          <p:nvPr/>
        </p:nvGrpSpPr>
        <p:grpSpPr>
          <a:xfrm>
            <a:off x="6632072" y="1820139"/>
            <a:ext cx="353802" cy="348926"/>
            <a:chOff x="2034675" y="3617925"/>
            <a:chExt cx="299325" cy="295200"/>
          </a:xfrm>
        </p:grpSpPr>
        <p:sp>
          <p:nvSpPr>
            <p:cNvPr id="6185" name="Google Shape;6185;p8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3"/>
          <p:cNvGrpSpPr/>
          <p:nvPr/>
        </p:nvGrpSpPr>
        <p:grpSpPr>
          <a:xfrm>
            <a:off x="6633934" y="2266516"/>
            <a:ext cx="350079" cy="349133"/>
            <a:chOff x="2037825" y="3981825"/>
            <a:chExt cx="296175" cy="295375"/>
          </a:xfrm>
        </p:grpSpPr>
        <p:sp>
          <p:nvSpPr>
            <p:cNvPr id="6191" name="Google Shape;6191;p8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3"/>
          <p:cNvGrpSpPr/>
          <p:nvPr/>
        </p:nvGrpSpPr>
        <p:grpSpPr>
          <a:xfrm>
            <a:off x="5318952" y="2762832"/>
            <a:ext cx="350079" cy="285837"/>
            <a:chOff x="3860400" y="3254050"/>
            <a:chExt cx="296175" cy="241825"/>
          </a:xfrm>
        </p:grpSpPr>
        <p:sp>
          <p:nvSpPr>
            <p:cNvPr id="6195" name="Google Shape;6195;p8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3"/>
          <p:cNvGrpSpPr/>
          <p:nvPr/>
        </p:nvGrpSpPr>
        <p:grpSpPr>
          <a:xfrm>
            <a:off x="5318479" y="3178702"/>
            <a:ext cx="351024" cy="350079"/>
            <a:chOff x="3859600" y="3591950"/>
            <a:chExt cx="296975" cy="296175"/>
          </a:xfrm>
        </p:grpSpPr>
        <p:sp>
          <p:nvSpPr>
            <p:cNvPr id="6203" name="Google Shape;6203;p8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3"/>
          <p:cNvGrpSpPr/>
          <p:nvPr/>
        </p:nvGrpSpPr>
        <p:grpSpPr>
          <a:xfrm>
            <a:off x="5318952" y="3654786"/>
            <a:ext cx="350079" cy="350079"/>
            <a:chOff x="3860400" y="3955025"/>
            <a:chExt cx="296175" cy="296175"/>
          </a:xfrm>
        </p:grpSpPr>
        <p:sp>
          <p:nvSpPr>
            <p:cNvPr id="6207" name="Google Shape;6207;p8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3"/>
          <p:cNvGrpSpPr/>
          <p:nvPr/>
        </p:nvGrpSpPr>
        <p:grpSpPr>
          <a:xfrm>
            <a:off x="7534167" y="2731184"/>
            <a:ext cx="355664" cy="349133"/>
            <a:chOff x="5716825" y="3235950"/>
            <a:chExt cx="300900" cy="295375"/>
          </a:xfrm>
        </p:grpSpPr>
        <p:sp>
          <p:nvSpPr>
            <p:cNvPr id="6213" name="Google Shape;6213;p8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3"/>
          <p:cNvGrpSpPr/>
          <p:nvPr/>
        </p:nvGrpSpPr>
        <p:grpSpPr>
          <a:xfrm>
            <a:off x="7547199" y="3189872"/>
            <a:ext cx="329601" cy="327739"/>
            <a:chOff x="5727850" y="3609275"/>
            <a:chExt cx="278850" cy="277275"/>
          </a:xfrm>
        </p:grpSpPr>
        <p:sp>
          <p:nvSpPr>
            <p:cNvPr id="6218" name="Google Shape;6218;p8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3"/>
          <p:cNvGrpSpPr/>
          <p:nvPr/>
        </p:nvGrpSpPr>
        <p:grpSpPr>
          <a:xfrm>
            <a:off x="7558383" y="3655259"/>
            <a:ext cx="307231" cy="349133"/>
            <a:chOff x="5736525" y="3963700"/>
            <a:chExt cx="259925" cy="295375"/>
          </a:xfrm>
        </p:grpSpPr>
        <p:sp>
          <p:nvSpPr>
            <p:cNvPr id="6224" name="Google Shape;6224;p8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3"/>
          <p:cNvGrpSpPr/>
          <p:nvPr/>
        </p:nvGrpSpPr>
        <p:grpSpPr>
          <a:xfrm>
            <a:off x="6649963" y="4104585"/>
            <a:ext cx="351024" cy="350079"/>
            <a:chOff x="6553275" y="3604550"/>
            <a:chExt cx="296975" cy="296175"/>
          </a:xfrm>
        </p:grpSpPr>
        <p:sp>
          <p:nvSpPr>
            <p:cNvPr id="6232" name="Google Shape;6232;p8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83"/>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239" name="Google Shape;6239;p83"/>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nvPicPr>
        <p:blipFill rotWithShape="1">
          <a:blip r:embed="rId3">
            <a:alphaModFix/>
          </a:blip>
          <a:srcRect b="7862" l="0" r="0" t="7862"/>
          <a:stretch/>
        </p:blipFill>
        <p:spPr>
          <a:xfrm>
            <a:off x="0" y="0"/>
            <a:ext cx="9144003" cy="5143502"/>
          </a:xfrm>
          <a:prstGeom prst="rect">
            <a:avLst/>
          </a:prstGeom>
          <a:noFill/>
          <a:ln>
            <a:noFill/>
          </a:ln>
        </p:spPr>
      </p:pic>
      <p:sp>
        <p:nvSpPr>
          <p:cNvPr id="281" name="Google Shape;281;p39"/>
          <p:cNvSpPr/>
          <p:nvPr/>
        </p:nvSpPr>
        <p:spPr>
          <a:xfrm>
            <a:off x="2954400" y="999250"/>
            <a:ext cx="5469600" cy="351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rot="10800000">
            <a:off x="3356125" y="3365025"/>
            <a:ext cx="858375" cy="758075"/>
          </a:xfrm>
          <a:prstGeom prst="rect">
            <a:avLst/>
          </a:prstGeom>
        </p:spPr>
        <p:txBody>
          <a:bodyPr>
            <a:prstTxWarp prst="textPlain"/>
          </a:bodyPr>
          <a:lstStyle/>
          <a:p>
            <a:pPr lvl="0" algn="ctr"/>
            <a:r>
              <a:rPr b="0" i="0">
                <a:ln>
                  <a:noFill/>
                </a:ln>
                <a:solidFill>
                  <a:schemeClr val="accent1"/>
                </a:solidFill>
                <a:latin typeface="Assistant"/>
              </a:rPr>
              <a:t>“</a:t>
            </a:r>
          </a:p>
        </p:txBody>
      </p:sp>
      <p:sp>
        <p:nvSpPr>
          <p:cNvPr id="283" name="Google Shape;283;p39"/>
          <p:cNvSpPr txBox="1"/>
          <p:nvPr>
            <p:ph type="title"/>
          </p:nvPr>
        </p:nvSpPr>
        <p:spPr>
          <a:xfrm>
            <a:off x="3417847" y="3550350"/>
            <a:ext cx="4419000" cy="53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—SOMEONE </a:t>
            </a:r>
            <a:r>
              <a:rPr b="1" lang="en">
                <a:solidFill>
                  <a:schemeClr val="lt1"/>
                </a:solidFill>
              </a:rPr>
              <a:t>FAMOUS</a:t>
            </a:r>
            <a:endParaRPr b="1">
              <a:solidFill>
                <a:schemeClr val="lt1"/>
              </a:solidFill>
            </a:endParaRPr>
          </a:p>
        </p:txBody>
      </p:sp>
      <p:sp>
        <p:nvSpPr>
          <p:cNvPr id="284" name="Google Shape;284;p39"/>
          <p:cNvSpPr txBox="1"/>
          <p:nvPr>
            <p:ph idx="1" type="subTitle"/>
          </p:nvPr>
        </p:nvSpPr>
        <p:spPr>
          <a:xfrm>
            <a:off x="3417847" y="1464950"/>
            <a:ext cx="4419000" cy="17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285" name="Google Shape;285;p39"/>
          <p:cNvSpPr/>
          <p:nvPr/>
        </p:nvSpPr>
        <p:spPr>
          <a:xfrm>
            <a:off x="8203050" y="7783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3" name="Shape 6243"/>
        <p:cNvGrpSpPr/>
        <p:nvPr/>
      </p:nvGrpSpPr>
      <p:grpSpPr>
        <a:xfrm>
          <a:off x="0" y="0"/>
          <a:ext cx="0" cy="0"/>
          <a:chOff x="0" y="0"/>
          <a:chExt cx="0" cy="0"/>
        </a:xfrm>
      </p:grpSpPr>
      <p:grpSp>
        <p:nvGrpSpPr>
          <p:cNvPr id="6244" name="Google Shape;6244;p84"/>
          <p:cNvGrpSpPr/>
          <p:nvPr/>
        </p:nvGrpSpPr>
        <p:grpSpPr>
          <a:xfrm>
            <a:off x="877057" y="1380546"/>
            <a:ext cx="294401" cy="353645"/>
            <a:chOff x="-35814600" y="3202075"/>
            <a:chExt cx="242625" cy="291450"/>
          </a:xfrm>
        </p:grpSpPr>
        <p:sp>
          <p:nvSpPr>
            <p:cNvPr id="6245" name="Google Shape;6245;p8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4"/>
          <p:cNvGrpSpPr/>
          <p:nvPr/>
        </p:nvGrpSpPr>
        <p:grpSpPr>
          <a:xfrm>
            <a:off x="847435" y="1821466"/>
            <a:ext cx="353645" cy="353888"/>
            <a:chOff x="-35839800" y="3561025"/>
            <a:chExt cx="291450" cy="291650"/>
          </a:xfrm>
        </p:grpSpPr>
        <p:sp>
          <p:nvSpPr>
            <p:cNvPr id="6253" name="Google Shape;6253;p8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84"/>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84"/>
          <p:cNvGrpSpPr/>
          <p:nvPr/>
        </p:nvGrpSpPr>
        <p:grpSpPr>
          <a:xfrm>
            <a:off x="3084980" y="1380546"/>
            <a:ext cx="353645" cy="353645"/>
            <a:chOff x="-34003850" y="3227275"/>
            <a:chExt cx="291450" cy="291450"/>
          </a:xfrm>
        </p:grpSpPr>
        <p:sp>
          <p:nvSpPr>
            <p:cNvPr id="6262" name="Google Shape;6262;p8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4"/>
          <p:cNvGrpSpPr/>
          <p:nvPr/>
        </p:nvGrpSpPr>
        <p:grpSpPr>
          <a:xfrm>
            <a:off x="3084510" y="1821238"/>
            <a:ext cx="354586" cy="354343"/>
            <a:chOff x="-34004625" y="3585850"/>
            <a:chExt cx="292225" cy="292025"/>
          </a:xfrm>
        </p:grpSpPr>
        <p:sp>
          <p:nvSpPr>
            <p:cNvPr id="6268" name="Google Shape;6268;p8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4"/>
          <p:cNvGrpSpPr/>
          <p:nvPr/>
        </p:nvGrpSpPr>
        <p:grpSpPr>
          <a:xfrm>
            <a:off x="3084025" y="2256439"/>
            <a:ext cx="355557" cy="354616"/>
            <a:chOff x="-34005425" y="3945575"/>
            <a:chExt cx="293025" cy="292250"/>
          </a:xfrm>
        </p:grpSpPr>
        <p:sp>
          <p:nvSpPr>
            <p:cNvPr id="6274" name="Google Shape;6274;p8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4"/>
          <p:cNvGrpSpPr/>
          <p:nvPr/>
        </p:nvGrpSpPr>
        <p:grpSpPr>
          <a:xfrm>
            <a:off x="1731124" y="2729615"/>
            <a:ext cx="358408" cy="355557"/>
            <a:chOff x="-32174975" y="3192625"/>
            <a:chExt cx="295375" cy="293025"/>
          </a:xfrm>
        </p:grpSpPr>
        <p:sp>
          <p:nvSpPr>
            <p:cNvPr id="6278" name="Google Shape;6278;p8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2" name="Google Shape;6282;p84"/>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4"/>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84"/>
          <p:cNvGrpSpPr/>
          <p:nvPr/>
        </p:nvGrpSpPr>
        <p:grpSpPr>
          <a:xfrm>
            <a:off x="3970274" y="2730570"/>
            <a:ext cx="354586" cy="353645"/>
            <a:chOff x="-30345325" y="3184750"/>
            <a:chExt cx="292225" cy="291450"/>
          </a:xfrm>
        </p:grpSpPr>
        <p:sp>
          <p:nvSpPr>
            <p:cNvPr id="6285" name="Google Shape;6285;p8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84"/>
          <p:cNvGrpSpPr/>
          <p:nvPr/>
        </p:nvGrpSpPr>
        <p:grpSpPr>
          <a:xfrm>
            <a:off x="1295026" y="1380546"/>
            <a:ext cx="353645" cy="353645"/>
            <a:chOff x="-35481425" y="3202075"/>
            <a:chExt cx="291450" cy="291450"/>
          </a:xfrm>
        </p:grpSpPr>
        <p:sp>
          <p:nvSpPr>
            <p:cNvPr id="6291" name="Google Shape;6291;p8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4"/>
          <p:cNvGrpSpPr/>
          <p:nvPr/>
        </p:nvGrpSpPr>
        <p:grpSpPr>
          <a:xfrm>
            <a:off x="1294556" y="1822072"/>
            <a:ext cx="354586" cy="352675"/>
            <a:chOff x="-35482200" y="3561225"/>
            <a:chExt cx="292225" cy="290650"/>
          </a:xfrm>
        </p:grpSpPr>
        <p:sp>
          <p:nvSpPr>
            <p:cNvPr id="6299" name="Google Shape;6299;p8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4"/>
          <p:cNvGrpSpPr/>
          <p:nvPr/>
        </p:nvGrpSpPr>
        <p:grpSpPr>
          <a:xfrm>
            <a:off x="1295026" y="2256940"/>
            <a:ext cx="353645" cy="353615"/>
            <a:chOff x="-35481425" y="3919600"/>
            <a:chExt cx="291450" cy="291425"/>
          </a:xfrm>
        </p:grpSpPr>
        <p:sp>
          <p:nvSpPr>
            <p:cNvPr id="6303" name="Google Shape;6303;p8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4"/>
          <p:cNvGrpSpPr/>
          <p:nvPr/>
        </p:nvGrpSpPr>
        <p:grpSpPr>
          <a:xfrm>
            <a:off x="3530661" y="1381031"/>
            <a:ext cx="357468" cy="352675"/>
            <a:chOff x="-33645475" y="3228075"/>
            <a:chExt cx="294600" cy="290650"/>
          </a:xfrm>
        </p:grpSpPr>
        <p:sp>
          <p:nvSpPr>
            <p:cNvPr id="6312" name="Google Shape;6312;p8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4"/>
          <p:cNvGrpSpPr/>
          <p:nvPr/>
        </p:nvGrpSpPr>
        <p:grpSpPr>
          <a:xfrm>
            <a:off x="3531631" y="1821116"/>
            <a:ext cx="355526" cy="354586"/>
            <a:chOff x="-33646250" y="3586425"/>
            <a:chExt cx="293000" cy="292225"/>
          </a:xfrm>
        </p:grpSpPr>
        <p:sp>
          <p:nvSpPr>
            <p:cNvPr id="6320" name="Google Shape;6320;p8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4"/>
          <p:cNvGrpSpPr/>
          <p:nvPr/>
        </p:nvGrpSpPr>
        <p:grpSpPr>
          <a:xfrm>
            <a:off x="3532101" y="2255969"/>
            <a:ext cx="354586" cy="355557"/>
            <a:chOff x="-33645475" y="3944800"/>
            <a:chExt cx="292225" cy="293025"/>
          </a:xfrm>
        </p:grpSpPr>
        <p:sp>
          <p:nvSpPr>
            <p:cNvPr id="6323" name="Google Shape;6323;p8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4"/>
          <p:cNvGrpSpPr/>
          <p:nvPr/>
        </p:nvGrpSpPr>
        <p:grpSpPr>
          <a:xfrm>
            <a:off x="2185320" y="2729706"/>
            <a:ext cx="352675" cy="355375"/>
            <a:chOff x="-31809525" y="3192625"/>
            <a:chExt cx="290650" cy="292875"/>
          </a:xfrm>
        </p:grpSpPr>
        <p:sp>
          <p:nvSpPr>
            <p:cNvPr id="6334" name="Google Shape;6334;p8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4"/>
          <p:cNvGrpSpPr/>
          <p:nvPr/>
        </p:nvGrpSpPr>
        <p:grpSpPr>
          <a:xfrm>
            <a:off x="2184835" y="3200258"/>
            <a:ext cx="353645" cy="355557"/>
            <a:chOff x="-31811100" y="3550975"/>
            <a:chExt cx="291450" cy="293025"/>
          </a:xfrm>
        </p:grpSpPr>
        <p:sp>
          <p:nvSpPr>
            <p:cNvPr id="6339" name="Google Shape;6339;p8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4"/>
          <p:cNvGrpSpPr/>
          <p:nvPr/>
        </p:nvGrpSpPr>
        <p:grpSpPr>
          <a:xfrm>
            <a:off x="2178631" y="3664562"/>
            <a:ext cx="366052" cy="356831"/>
            <a:chOff x="-31817400" y="3910025"/>
            <a:chExt cx="301675" cy="294075"/>
          </a:xfrm>
        </p:grpSpPr>
        <p:sp>
          <p:nvSpPr>
            <p:cNvPr id="6347" name="Google Shape;6347;p8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4"/>
          <p:cNvGrpSpPr/>
          <p:nvPr/>
        </p:nvGrpSpPr>
        <p:grpSpPr>
          <a:xfrm>
            <a:off x="3970259" y="3200743"/>
            <a:ext cx="354616" cy="354586"/>
            <a:chOff x="-30354000" y="3569100"/>
            <a:chExt cx="292250" cy="292225"/>
          </a:xfrm>
        </p:grpSpPr>
        <p:sp>
          <p:nvSpPr>
            <p:cNvPr id="6351" name="Google Shape;6351;p8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4"/>
          <p:cNvGrpSpPr/>
          <p:nvPr/>
        </p:nvGrpSpPr>
        <p:grpSpPr>
          <a:xfrm>
            <a:off x="1748837" y="1380546"/>
            <a:ext cx="342148" cy="353645"/>
            <a:chOff x="-35118325" y="3202075"/>
            <a:chExt cx="281975" cy="291450"/>
          </a:xfrm>
        </p:grpSpPr>
        <p:sp>
          <p:nvSpPr>
            <p:cNvPr id="6358" name="Google Shape;6358;p8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4"/>
          <p:cNvGrpSpPr/>
          <p:nvPr/>
        </p:nvGrpSpPr>
        <p:grpSpPr>
          <a:xfrm>
            <a:off x="1742618" y="1821799"/>
            <a:ext cx="354586" cy="353221"/>
            <a:chOff x="-35123050" y="3561225"/>
            <a:chExt cx="292225" cy="291100"/>
          </a:xfrm>
        </p:grpSpPr>
        <p:sp>
          <p:nvSpPr>
            <p:cNvPr id="6363" name="Google Shape;6363;p8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4"/>
          <p:cNvGrpSpPr/>
          <p:nvPr/>
        </p:nvGrpSpPr>
        <p:grpSpPr>
          <a:xfrm>
            <a:off x="1784677" y="2256940"/>
            <a:ext cx="270467" cy="353615"/>
            <a:chOff x="-35089175" y="3919600"/>
            <a:chExt cx="222900" cy="291425"/>
          </a:xfrm>
        </p:grpSpPr>
        <p:sp>
          <p:nvSpPr>
            <p:cNvPr id="6366" name="Google Shape;6366;p8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4"/>
          <p:cNvGrpSpPr/>
          <p:nvPr/>
        </p:nvGrpSpPr>
        <p:grpSpPr>
          <a:xfrm>
            <a:off x="3981673" y="1380303"/>
            <a:ext cx="336445" cy="354131"/>
            <a:chOff x="-33277650" y="3226875"/>
            <a:chExt cx="277275" cy="291850"/>
          </a:xfrm>
        </p:grpSpPr>
        <p:sp>
          <p:nvSpPr>
            <p:cNvPr id="6369" name="Google Shape;6369;p8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4"/>
          <p:cNvGrpSpPr/>
          <p:nvPr/>
        </p:nvGrpSpPr>
        <p:grpSpPr>
          <a:xfrm>
            <a:off x="3973073" y="1821587"/>
            <a:ext cx="353645" cy="353645"/>
            <a:chOff x="-33286325" y="3586425"/>
            <a:chExt cx="291450" cy="291450"/>
          </a:xfrm>
        </p:grpSpPr>
        <p:sp>
          <p:nvSpPr>
            <p:cNvPr id="6377" name="Google Shape;6377;p8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4"/>
          <p:cNvGrpSpPr/>
          <p:nvPr/>
        </p:nvGrpSpPr>
        <p:grpSpPr>
          <a:xfrm>
            <a:off x="3973073" y="2255969"/>
            <a:ext cx="353645" cy="355557"/>
            <a:chOff x="-33286325" y="3944800"/>
            <a:chExt cx="291450" cy="293025"/>
          </a:xfrm>
        </p:grpSpPr>
        <p:sp>
          <p:nvSpPr>
            <p:cNvPr id="6383" name="Google Shape;6383;p8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4"/>
          <p:cNvGrpSpPr/>
          <p:nvPr/>
        </p:nvGrpSpPr>
        <p:grpSpPr>
          <a:xfrm>
            <a:off x="2631470" y="2729129"/>
            <a:ext cx="353645" cy="356527"/>
            <a:chOff x="-31452725" y="3191825"/>
            <a:chExt cx="291450" cy="293825"/>
          </a:xfrm>
        </p:grpSpPr>
        <p:sp>
          <p:nvSpPr>
            <p:cNvPr id="6388" name="Google Shape;6388;p8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4"/>
          <p:cNvGrpSpPr/>
          <p:nvPr/>
        </p:nvGrpSpPr>
        <p:grpSpPr>
          <a:xfrm>
            <a:off x="2631000" y="3200744"/>
            <a:ext cx="354586" cy="354586"/>
            <a:chOff x="-31452725" y="3551775"/>
            <a:chExt cx="292225" cy="292225"/>
          </a:xfrm>
        </p:grpSpPr>
        <p:sp>
          <p:nvSpPr>
            <p:cNvPr id="6393" name="Google Shape;6393;p8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4"/>
          <p:cNvGrpSpPr/>
          <p:nvPr/>
        </p:nvGrpSpPr>
        <p:grpSpPr>
          <a:xfrm>
            <a:off x="2629559" y="3664729"/>
            <a:ext cx="357468" cy="356497"/>
            <a:chOff x="-31455100" y="3909350"/>
            <a:chExt cx="294600" cy="293800"/>
          </a:xfrm>
        </p:grpSpPr>
        <p:sp>
          <p:nvSpPr>
            <p:cNvPr id="6398" name="Google Shape;6398;p8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4"/>
          <p:cNvGrpSpPr/>
          <p:nvPr/>
        </p:nvGrpSpPr>
        <p:grpSpPr>
          <a:xfrm>
            <a:off x="3970744" y="3665684"/>
            <a:ext cx="353645" cy="354586"/>
            <a:chOff x="-30345325" y="3918800"/>
            <a:chExt cx="291450" cy="292225"/>
          </a:xfrm>
        </p:grpSpPr>
        <p:sp>
          <p:nvSpPr>
            <p:cNvPr id="6401" name="Google Shape;6401;p8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84"/>
          <p:cNvGrpSpPr/>
          <p:nvPr/>
        </p:nvGrpSpPr>
        <p:grpSpPr>
          <a:xfrm>
            <a:off x="2190209" y="1821587"/>
            <a:ext cx="353645" cy="353645"/>
            <a:chOff x="-34763900" y="3561225"/>
            <a:chExt cx="291450" cy="291450"/>
          </a:xfrm>
        </p:grpSpPr>
        <p:sp>
          <p:nvSpPr>
            <p:cNvPr id="6407" name="Google Shape;6407;p8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0" name="Google Shape;6410;p84"/>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1" name="Google Shape;6411;p84"/>
          <p:cNvGrpSpPr/>
          <p:nvPr/>
        </p:nvGrpSpPr>
        <p:grpSpPr>
          <a:xfrm>
            <a:off x="845106" y="2730099"/>
            <a:ext cx="354586" cy="354586"/>
            <a:chOff x="-32927950" y="3227275"/>
            <a:chExt cx="292225" cy="292225"/>
          </a:xfrm>
        </p:grpSpPr>
        <p:sp>
          <p:nvSpPr>
            <p:cNvPr id="6412" name="Google Shape;6412;p8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4"/>
          <p:cNvGrpSpPr/>
          <p:nvPr/>
        </p:nvGrpSpPr>
        <p:grpSpPr>
          <a:xfrm>
            <a:off x="844621" y="3201213"/>
            <a:ext cx="355557" cy="353645"/>
            <a:chOff x="-32927950" y="3586425"/>
            <a:chExt cx="293025" cy="291450"/>
          </a:xfrm>
        </p:grpSpPr>
        <p:sp>
          <p:nvSpPr>
            <p:cNvPr id="6418" name="Google Shape;6418;p8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4"/>
          <p:cNvGrpSpPr/>
          <p:nvPr/>
        </p:nvGrpSpPr>
        <p:grpSpPr>
          <a:xfrm>
            <a:off x="845106" y="3665198"/>
            <a:ext cx="354586" cy="355557"/>
            <a:chOff x="-32927950" y="3944800"/>
            <a:chExt cx="292225" cy="293025"/>
          </a:xfrm>
        </p:grpSpPr>
        <p:sp>
          <p:nvSpPr>
            <p:cNvPr id="6424" name="Google Shape;6424;p8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4"/>
          <p:cNvGrpSpPr/>
          <p:nvPr/>
        </p:nvGrpSpPr>
        <p:grpSpPr>
          <a:xfrm>
            <a:off x="3073898" y="2730449"/>
            <a:ext cx="354586" cy="353888"/>
            <a:chOff x="-31094350" y="3194000"/>
            <a:chExt cx="292225" cy="291650"/>
          </a:xfrm>
        </p:grpSpPr>
        <p:sp>
          <p:nvSpPr>
            <p:cNvPr id="6434" name="Google Shape;6434;p8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4"/>
          <p:cNvGrpSpPr/>
          <p:nvPr/>
        </p:nvGrpSpPr>
        <p:grpSpPr>
          <a:xfrm>
            <a:off x="3074368" y="3200941"/>
            <a:ext cx="353645" cy="354191"/>
            <a:chOff x="-31093575" y="3552550"/>
            <a:chExt cx="291450" cy="291900"/>
          </a:xfrm>
        </p:grpSpPr>
        <p:sp>
          <p:nvSpPr>
            <p:cNvPr id="6443" name="Google Shape;6443;p8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4"/>
          <p:cNvGrpSpPr/>
          <p:nvPr/>
        </p:nvGrpSpPr>
        <p:grpSpPr>
          <a:xfrm>
            <a:off x="2200736" y="1380546"/>
            <a:ext cx="332593" cy="353645"/>
            <a:chOff x="-34755225" y="3202075"/>
            <a:chExt cx="274100" cy="291450"/>
          </a:xfrm>
        </p:grpSpPr>
        <p:sp>
          <p:nvSpPr>
            <p:cNvPr id="6448" name="Google Shape;6448;p8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4"/>
          <p:cNvGrpSpPr/>
          <p:nvPr/>
        </p:nvGrpSpPr>
        <p:grpSpPr>
          <a:xfrm>
            <a:off x="3074368" y="3666169"/>
            <a:ext cx="353645" cy="353615"/>
            <a:chOff x="-31093575" y="3911725"/>
            <a:chExt cx="291450" cy="291425"/>
          </a:xfrm>
        </p:grpSpPr>
        <p:sp>
          <p:nvSpPr>
            <p:cNvPr id="6456" name="Google Shape;6456;p8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84"/>
          <p:cNvGrpSpPr/>
          <p:nvPr/>
        </p:nvGrpSpPr>
        <p:grpSpPr>
          <a:xfrm>
            <a:off x="2183798" y="4123136"/>
            <a:ext cx="356497" cy="354586"/>
            <a:chOff x="-29946000" y="3183175"/>
            <a:chExt cx="293800" cy="292225"/>
          </a:xfrm>
        </p:grpSpPr>
        <p:sp>
          <p:nvSpPr>
            <p:cNvPr id="6459" name="Google Shape;6459;p8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4"/>
          <p:cNvGrpSpPr/>
          <p:nvPr/>
        </p:nvGrpSpPr>
        <p:grpSpPr>
          <a:xfrm>
            <a:off x="2628330" y="1380289"/>
            <a:ext cx="358408" cy="354161"/>
            <a:chOff x="-34408675" y="3202075"/>
            <a:chExt cx="295375" cy="291875"/>
          </a:xfrm>
        </p:grpSpPr>
        <p:sp>
          <p:nvSpPr>
            <p:cNvPr id="6466" name="Google Shape;6466;p8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84"/>
          <p:cNvGrpSpPr/>
          <p:nvPr/>
        </p:nvGrpSpPr>
        <p:grpSpPr>
          <a:xfrm>
            <a:off x="2630241" y="1820283"/>
            <a:ext cx="354586" cy="356254"/>
            <a:chOff x="-34405525" y="3558075"/>
            <a:chExt cx="292225" cy="293600"/>
          </a:xfrm>
        </p:grpSpPr>
        <p:sp>
          <p:nvSpPr>
            <p:cNvPr id="6471" name="Google Shape;6471;p8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4"/>
          <p:cNvGrpSpPr/>
          <p:nvPr/>
        </p:nvGrpSpPr>
        <p:grpSpPr>
          <a:xfrm>
            <a:off x="2629755" y="2256940"/>
            <a:ext cx="355557" cy="353615"/>
            <a:chOff x="-34406325" y="3919600"/>
            <a:chExt cx="293025" cy="291425"/>
          </a:xfrm>
        </p:grpSpPr>
        <p:sp>
          <p:nvSpPr>
            <p:cNvPr id="6475" name="Google Shape;6475;p8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4"/>
          <p:cNvGrpSpPr/>
          <p:nvPr/>
        </p:nvGrpSpPr>
        <p:grpSpPr>
          <a:xfrm>
            <a:off x="1293653" y="2736303"/>
            <a:ext cx="353645" cy="342179"/>
            <a:chOff x="-32568800" y="3232000"/>
            <a:chExt cx="291450" cy="282000"/>
          </a:xfrm>
        </p:grpSpPr>
        <p:sp>
          <p:nvSpPr>
            <p:cNvPr id="6483" name="Google Shape;6483;p8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4"/>
          <p:cNvGrpSpPr/>
          <p:nvPr/>
        </p:nvGrpSpPr>
        <p:grpSpPr>
          <a:xfrm>
            <a:off x="1293183" y="3201213"/>
            <a:ext cx="354586" cy="353645"/>
            <a:chOff x="-32569575" y="3586425"/>
            <a:chExt cx="292225" cy="291450"/>
          </a:xfrm>
        </p:grpSpPr>
        <p:sp>
          <p:nvSpPr>
            <p:cNvPr id="6486" name="Google Shape;6486;p8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4"/>
          <p:cNvGrpSpPr/>
          <p:nvPr/>
        </p:nvGrpSpPr>
        <p:grpSpPr>
          <a:xfrm>
            <a:off x="1284098" y="3665805"/>
            <a:ext cx="372756" cy="354343"/>
            <a:chOff x="-32576675" y="3944600"/>
            <a:chExt cx="307200" cy="292025"/>
          </a:xfrm>
        </p:grpSpPr>
        <p:sp>
          <p:nvSpPr>
            <p:cNvPr id="6489" name="Google Shape;6489;p8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4"/>
          <p:cNvGrpSpPr/>
          <p:nvPr/>
        </p:nvGrpSpPr>
        <p:grpSpPr>
          <a:xfrm>
            <a:off x="3529065" y="2730100"/>
            <a:ext cx="354586" cy="354586"/>
            <a:chOff x="-30735200" y="3192625"/>
            <a:chExt cx="292225" cy="292225"/>
          </a:xfrm>
        </p:grpSpPr>
        <p:sp>
          <p:nvSpPr>
            <p:cNvPr id="6492" name="Google Shape;6492;p8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4"/>
          <p:cNvGrpSpPr/>
          <p:nvPr/>
        </p:nvGrpSpPr>
        <p:grpSpPr>
          <a:xfrm>
            <a:off x="3529065" y="3201532"/>
            <a:ext cx="354586" cy="353008"/>
            <a:chOff x="-30735200" y="3552550"/>
            <a:chExt cx="292225" cy="290925"/>
          </a:xfrm>
        </p:grpSpPr>
        <p:sp>
          <p:nvSpPr>
            <p:cNvPr id="6500" name="Google Shape;6500;p8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4"/>
          <p:cNvGrpSpPr/>
          <p:nvPr/>
        </p:nvGrpSpPr>
        <p:grpSpPr>
          <a:xfrm>
            <a:off x="3529065" y="3666154"/>
            <a:ext cx="354586" cy="353645"/>
            <a:chOff x="-30735200" y="3910925"/>
            <a:chExt cx="292225" cy="291450"/>
          </a:xfrm>
        </p:grpSpPr>
        <p:sp>
          <p:nvSpPr>
            <p:cNvPr id="6503" name="Google Shape;6503;p8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5" name="Google Shape;6505;p84"/>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6" name="Google Shape;6506;p84"/>
          <p:cNvGrpSpPr/>
          <p:nvPr/>
        </p:nvGrpSpPr>
        <p:grpSpPr>
          <a:xfrm>
            <a:off x="4882910" y="1379021"/>
            <a:ext cx="358971" cy="359224"/>
            <a:chOff x="-57956275" y="3197925"/>
            <a:chExt cx="319000" cy="319225"/>
          </a:xfrm>
        </p:grpSpPr>
        <p:sp>
          <p:nvSpPr>
            <p:cNvPr id="6507" name="Google Shape;6507;p8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4"/>
          <p:cNvGrpSpPr/>
          <p:nvPr/>
        </p:nvGrpSpPr>
        <p:grpSpPr>
          <a:xfrm>
            <a:off x="4905064" y="1835446"/>
            <a:ext cx="314662" cy="358971"/>
            <a:chOff x="-57940525" y="3590375"/>
            <a:chExt cx="279625" cy="319000"/>
          </a:xfrm>
        </p:grpSpPr>
        <p:sp>
          <p:nvSpPr>
            <p:cNvPr id="6515" name="Google Shape;6515;p8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84"/>
          <p:cNvGrpSpPr/>
          <p:nvPr/>
        </p:nvGrpSpPr>
        <p:grpSpPr>
          <a:xfrm>
            <a:off x="4875945" y="2276817"/>
            <a:ext cx="358099" cy="358999"/>
            <a:chOff x="-57959425" y="3982600"/>
            <a:chExt cx="318225" cy="319025"/>
          </a:xfrm>
        </p:grpSpPr>
        <p:sp>
          <p:nvSpPr>
            <p:cNvPr id="6521" name="Google Shape;6521;p8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4"/>
          <p:cNvGrpSpPr/>
          <p:nvPr/>
        </p:nvGrpSpPr>
        <p:grpSpPr>
          <a:xfrm>
            <a:off x="7076112" y="1380146"/>
            <a:ext cx="357226" cy="357226"/>
            <a:chOff x="-55987225" y="3198925"/>
            <a:chExt cx="317450" cy="317450"/>
          </a:xfrm>
        </p:grpSpPr>
        <p:sp>
          <p:nvSpPr>
            <p:cNvPr id="6526" name="Google Shape;6526;p8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84"/>
          <p:cNvGrpSpPr/>
          <p:nvPr/>
        </p:nvGrpSpPr>
        <p:grpSpPr>
          <a:xfrm>
            <a:off x="7076112" y="1836178"/>
            <a:ext cx="357226" cy="357367"/>
            <a:chOff x="-55987225" y="3591025"/>
            <a:chExt cx="317450" cy="317575"/>
          </a:xfrm>
        </p:grpSpPr>
        <p:sp>
          <p:nvSpPr>
            <p:cNvPr id="6531" name="Google Shape;6531;p8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4"/>
          <p:cNvGrpSpPr/>
          <p:nvPr/>
        </p:nvGrpSpPr>
        <p:grpSpPr>
          <a:xfrm>
            <a:off x="7090027" y="2276817"/>
            <a:ext cx="358999" cy="358999"/>
            <a:chOff x="-55988800" y="3982600"/>
            <a:chExt cx="319025" cy="319025"/>
          </a:xfrm>
        </p:grpSpPr>
        <p:sp>
          <p:nvSpPr>
            <p:cNvPr id="6537" name="Google Shape;6537;p8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4"/>
          <p:cNvGrpSpPr/>
          <p:nvPr/>
        </p:nvGrpSpPr>
        <p:grpSpPr>
          <a:xfrm>
            <a:off x="5748546" y="2734774"/>
            <a:ext cx="356326" cy="358971"/>
            <a:chOff x="-54026025" y="3192625"/>
            <a:chExt cx="316650" cy="319000"/>
          </a:xfrm>
        </p:grpSpPr>
        <p:sp>
          <p:nvSpPr>
            <p:cNvPr id="6543" name="Google Shape;6543;p8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4"/>
          <p:cNvGrpSpPr/>
          <p:nvPr/>
        </p:nvGrpSpPr>
        <p:grpSpPr>
          <a:xfrm>
            <a:off x="5768492" y="3205748"/>
            <a:ext cx="316434" cy="358099"/>
            <a:chOff x="-54007925" y="3584850"/>
            <a:chExt cx="281200" cy="318225"/>
          </a:xfrm>
        </p:grpSpPr>
        <p:sp>
          <p:nvSpPr>
            <p:cNvPr id="6552" name="Google Shape;6552;p8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4"/>
          <p:cNvGrpSpPr/>
          <p:nvPr/>
        </p:nvGrpSpPr>
        <p:grpSpPr>
          <a:xfrm>
            <a:off x="5768492" y="3667633"/>
            <a:ext cx="316434" cy="358914"/>
            <a:chOff x="-54007925" y="3975575"/>
            <a:chExt cx="281200" cy="318950"/>
          </a:xfrm>
        </p:grpSpPr>
        <p:sp>
          <p:nvSpPr>
            <p:cNvPr id="6559" name="Google Shape;6559;p8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4"/>
          <p:cNvGrpSpPr/>
          <p:nvPr/>
        </p:nvGrpSpPr>
        <p:grpSpPr>
          <a:xfrm>
            <a:off x="8003359" y="2752104"/>
            <a:ext cx="274770" cy="358492"/>
            <a:chOff x="-52005775" y="3208025"/>
            <a:chExt cx="244175" cy="318575"/>
          </a:xfrm>
        </p:grpSpPr>
        <p:sp>
          <p:nvSpPr>
            <p:cNvPr id="6564" name="Google Shape;6564;p8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84"/>
          <p:cNvGrpSpPr/>
          <p:nvPr/>
        </p:nvGrpSpPr>
        <p:grpSpPr>
          <a:xfrm>
            <a:off x="5309825" y="1380146"/>
            <a:ext cx="358099" cy="358099"/>
            <a:chOff x="-57568775" y="3198925"/>
            <a:chExt cx="318225" cy="318225"/>
          </a:xfrm>
        </p:grpSpPr>
        <p:sp>
          <p:nvSpPr>
            <p:cNvPr id="6576" name="Google Shape;6576;p8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4"/>
          <p:cNvGrpSpPr/>
          <p:nvPr/>
        </p:nvGrpSpPr>
        <p:grpSpPr>
          <a:xfrm>
            <a:off x="5331543" y="1835446"/>
            <a:ext cx="314662" cy="358099"/>
            <a:chOff x="-57549075" y="3590375"/>
            <a:chExt cx="279625" cy="318225"/>
          </a:xfrm>
        </p:grpSpPr>
        <p:sp>
          <p:nvSpPr>
            <p:cNvPr id="6583" name="Google Shape;6583;p8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4"/>
          <p:cNvGrpSpPr/>
          <p:nvPr/>
        </p:nvGrpSpPr>
        <p:grpSpPr>
          <a:xfrm>
            <a:off x="5323740" y="2276817"/>
            <a:ext cx="359871" cy="359871"/>
            <a:chOff x="-57570350" y="3982600"/>
            <a:chExt cx="319800" cy="319800"/>
          </a:xfrm>
        </p:grpSpPr>
        <p:sp>
          <p:nvSpPr>
            <p:cNvPr id="6588" name="Google Shape;6588;p8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4"/>
          <p:cNvGrpSpPr/>
          <p:nvPr/>
        </p:nvGrpSpPr>
        <p:grpSpPr>
          <a:xfrm>
            <a:off x="7538779" y="1379246"/>
            <a:ext cx="314662" cy="358999"/>
            <a:chOff x="-55576850" y="3198125"/>
            <a:chExt cx="279625" cy="319025"/>
          </a:xfrm>
        </p:grpSpPr>
        <p:sp>
          <p:nvSpPr>
            <p:cNvPr id="6593" name="Google Shape;6593;p8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84"/>
          <p:cNvGrpSpPr/>
          <p:nvPr/>
        </p:nvGrpSpPr>
        <p:grpSpPr>
          <a:xfrm>
            <a:off x="7516174" y="1835221"/>
            <a:ext cx="359871" cy="358324"/>
            <a:chOff x="-55596550" y="3590175"/>
            <a:chExt cx="319800" cy="318425"/>
          </a:xfrm>
        </p:grpSpPr>
        <p:sp>
          <p:nvSpPr>
            <p:cNvPr id="6598" name="Google Shape;6598;p8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4"/>
          <p:cNvGrpSpPr/>
          <p:nvPr/>
        </p:nvGrpSpPr>
        <p:grpSpPr>
          <a:xfrm>
            <a:off x="7531412" y="2276564"/>
            <a:ext cx="358999" cy="359252"/>
            <a:chOff x="-55595775" y="3982375"/>
            <a:chExt cx="319025" cy="319250"/>
          </a:xfrm>
        </p:grpSpPr>
        <p:sp>
          <p:nvSpPr>
            <p:cNvPr id="6603" name="Google Shape;6603;p8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4"/>
          <p:cNvGrpSpPr/>
          <p:nvPr/>
        </p:nvGrpSpPr>
        <p:grpSpPr>
          <a:xfrm>
            <a:off x="6188595" y="2734774"/>
            <a:ext cx="358999" cy="358099"/>
            <a:chOff x="-53635375" y="3192625"/>
            <a:chExt cx="319025" cy="318225"/>
          </a:xfrm>
        </p:grpSpPr>
        <p:sp>
          <p:nvSpPr>
            <p:cNvPr id="6610" name="Google Shape;6610;p8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4"/>
          <p:cNvGrpSpPr/>
          <p:nvPr/>
        </p:nvGrpSpPr>
        <p:grpSpPr>
          <a:xfrm>
            <a:off x="6210763" y="3205748"/>
            <a:ext cx="314662" cy="358999"/>
            <a:chOff x="-53615675" y="3584850"/>
            <a:chExt cx="279625" cy="319025"/>
          </a:xfrm>
        </p:grpSpPr>
        <p:sp>
          <p:nvSpPr>
            <p:cNvPr id="6614" name="Google Shape;6614;p8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4"/>
          <p:cNvGrpSpPr/>
          <p:nvPr/>
        </p:nvGrpSpPr>
        <p:grpSpPr>
          <a:xfrm>
            <a:off x="6188609" y="3668674"/>
            <a:ext cx="358971" cy="357874"/>
            <a:chOff x="-53634575" y="3976500"/>
            <a:chExt cx="319000" cy="318025"/>
          </a:xfrm>
        </p:grpSpPr>
        <p:sp>
          <p:nvSpPr>
            <p:cNvPr id="6618" name="Google Shape;6618;p8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4"/>
          <p:cNvGrpSpPr/>
          <p:nvPr/>
        </p:nvGrpSpPr>
        <p:grpSpPr>
          <a:xfrm>
            <a:off x="7983413" y="3211628"/>
            <a:ext cx="314662" cy="358436"/>
            <a:chOff x="-52023900" y="3590075"/>
            <a:chExt cx="279625" cy="318525"/>
          </a:xfrm>
        </p:grpSpPr>
        <p:sp>
          <p:nvSpPr>
            <p:cNvPr id="6627" name="Google Shape;6627;p8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4"/>
          <p:cNvGrpSpPr/>
          <p:nvPr/>
        </p:nvGrpSpPr>
        <p:grpSpPr>
          <a:xfrm>
            <a:off x="5746654" y="1380146"/>
            <a:ext cx="358971" cy="358971"/>
            <a:chOff x="-57173375" y="3198925"/>
            <a:chExt cx="319000" cy="319000"/>
          </a:xfrm>
        </p:grpSpPr>
        <p:sp>
          <p:nvSpPr>
            <p:cNvPr id="6635" name="Google Shape;6635;p8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4"/>
          <p:cNvGrpSpPr/>
          <p:nvPr/>
        </p:nvGrpSpPr>
        <p:grpSpPr>
          <a:xfrm>
            <a:off x="5747541" y="1857587"/>
            <a:ext cx="357198" cy="314690"/>
            <a:chOff x="-57176525" y="3610050"/>
            <a:chExt cx="317425" cy="279650"/>
          </a:xfrm>
        </p:grpSpPr>
        <p:sp>
          <p:nvSpPr>
            <p:cNvPr id="6640" name="Google Shape;6640;p8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84"/>
          <p:cNvGrpSpPr/>
          <p:nvPr/>
        </p:nvGrpSpPr>
        <p:grpSpPr>
          <a:xfrm>
            <a:off x="7957995" y="1380146"/>
            <a:ext cx="358099" cy="356326"/>
            <a:chOff x="-55202750" y="3198925"/>
            <a:chExt cx="318225" cy="316650"/>
          </a:xfrm>
        </p:grpSpPr>
        <p:sp>
          <p:nvSpPr>
            <p:cNvPr id="6646" name="Google Shape;6646;p8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4"/>
          <p:cNvGrpSpPr/>
          <p:nvPr/>
        </p:nvGrpSpPr>
        <p:grpSpPr>
          <a:xfrm>
            <a:off x="7968629" y="1835446"/>
            <a:ext cx="336830" cy="358099"/>
            <a:chOff x="-55194875" y="3590375"/>
            <a:chExt cx="299325" cy="318225"/>
          </a:xfrm>
        </p:grpSpPr>
        <p:sp>
          <p:nvSpPr>
            <p:cNvPr id="6649" name="Google Shape;6649;p8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4"/>
          <p:cNvGrpSpPr/>
          <p:nvPr/>
        </p:nvGrpSpPr>
        <p:grpSpPr>
          <a:xfrm>
            <a:off x="7973247" y="2277717"/>
            <a:ext cx="357198" cy="357198"/>
            <a:chOff x="-55203525" y="3983400"/>
            <a:chExt cx="317425" cy="317425"/>
          </a:xfrm>
        </p:grpSpPr>
        <p:sp>
          <p:nvSpPr>
            <p:cNvPr id="6655" name="Google Shape;6655;p8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4"/>
          <p:cNvGrpSpPr/>
          <p:nvPr/>
        </p:nvGrpSpPr>
        <p:grpSpPr>
          <a:xfrm>
            <a:off x="6639727" y="2734774"/>
            <a:ext cx="335930" cy="358971"/>
            <a:chOff x="-53232900" y="3192625"/>
            <a:chExt cx="298525" cy="319000"/>
          </a:xfrm>
        </p:grpSpPr>
        <p:sp>
          <p:nvSpPr>
            <p:cNvPr id="6659" name="Google Shape;6659;p8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4"/>
          <p:cNvGrpSpPr/>
          <p:nvPr/>
        </p:nvGrpSpPr>
        <p:grpSpPr>
          <a:xfrm>
            <a:off x="6629093" y="3205748"/>
            <a:ext cx="357198" cy="356326"/>
            <a:chOff x="-53242350" y="3584850"/>
            <a:chExt cx="317425" cy="316650"/>
          </a:xfrm>
        </p:grpSpPr>
        <p:sp>
          <p:nvSpPr>
            <p:cNvPr id="6668" name="Google Shape;6668;p8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4"/>
          <p:cNvGrpSpPr/>
          <p:nvPr/>
        </p:nvGrpSpPr>
        <p:grpSpPr>
          <a:xfrm>
            <a:off x="6650362" y="3668449"/>
            <a:ext cx="314662" cy="358999"/>
            <a:chOff x="-53224225" y="3976300"/>
            <a:chExt cx="279625" cy="319025"/>
          </a:xfrm>
        </p:grpSpPr>
        <p:sp>
          <p:nvSpPr>
            <p:cNvPr id="6674" name="Google Shape;6674;p8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4"/>
          <p:cNvGrpSpPr/>
          <p:nvPr/>
        </p:nvGrpSpPr>
        <p:grpSpPr>
          <a:xfrm>
            <a:off x="7961258" y="3676129"/>
            <a:ext cx="358971" cy="358408"/>
            <a:chOff x="-52043575" y="3983125"/>
            <a:chExt cx="319000" cy="318500"/>
          </a:xfrm>
        </p:grpSpPr>
        <p:sp>
          <p:nvSpPr>
            <p:cNvPr id="6682" name="Google Shape;6682;p8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84"/>
          <p:cNvGrpSpPr/>
          <p:nvPr/>
        </p:nvGrpSpPr>
        <p:grpSpPr>
          <a:xfrm>
            <a:off x="6215199" y="1380146"/>
            <a:ext cx="314662" cy="358971"/>
            <a:chOff x="-56766175" y="3198925"/>
            <a:chExt cx="279625" cy="319000"/>
          </a:xfrm>
        </p:grpSpPr>
        <p:sp>
          <p:nvSpPr>
            <p:cNvPr id="6692" name="Google Shape;6692;p8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4"/>
          <p:cNvGrpSpPr/>
          <p:nvPr/>
        </p:nvGrpSpPr>
        <p:grpSpPr>
          <a:xfrm>
            <a:off x="6214313" y="1835446"/>
            <a:ext cx="316434" cy="358099"/>
            <a:chOff x="-56766175" y="3590375"/>
            <a:chExt cx="281200" cy="318225"/>
          </a:xfrm>
        </p:grpSpPr>
        <p:sp>
          <p:nvSpPr>
            <p:cNvPr id="6700" name="Google Shape;6700;p8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84"/>
          <p:cNvGrpSpPr/>
          <p:nvPr/>
        </p:nvGrpSpPr>
        <p:grpSpPr>
          <a:xfrm>
            <a:off x="6251269" y="2276817"/>
            <a:ext cx="272126" cy="358099"/>
            <a:chOff x="-56747275" y="3982600"/>
            <a:chExt cx="241825" cy="318225"/>
          </a:xfrm>
        </p:grpSpPr>
        <p:sp>
          <p:nvSpPr>
            <p:cNvPr id="6705" name="Google Shape;6705;p8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4"/>
          <p:cNvGrpSpPr/>
          <p:nvPr/>
        </p:nvGrpSpPr>
        <p:grpSpPr>
          <a:xfrm>
            <a:off x="4859020" y="3219055"/>
            <a:ext cx="358999" cy="342991"/>
            <a:chOff x="-54812875" y="3596675"/>
            <a:chExt cx="319025" cy="304800"/>
          </a:xfrm>
        </p:grpSpPr>
        <p:sp>
          <p:nvSpPr>
            <p:cNvPr id="6713" name="Google Shape;6713;p8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0" name="Google Shape;6720;p84"/>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4"/>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84"/>
          <p:cNvGrpSpPr/>
          <p:nvPr/>
        </p:nvGrpSpPr>
        <p:grpSpPr>
          <a:xfrm>
            <a:off x="4881188" y="3675538"/>
            <a:ext cx="314662" cy="358099"/>
            <a:chOff x="-54793175" y="3982600"/>
            <a:chExt cx="279625" cy="318225"/>
          </a:xfrm>
        </p:grpSpPr>
        <p:sp>
          <p:nvSpPr>
            <p:cNvPr id="6723" name="Google Shape;6723;p8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4"/>
          <p:cNvGrpSpPr/>
          <p:nvPr/>
        </p:nvGrpSpPr>
        <p:grpSpPr>
          <a:xfrm>
            <a:off x="7092647" y="2734774"/>
            <a:ext cx="314662" cy="358099"/>
            <a:chOff x="-52832000" y="3192625"/>
            <a:chExt cx="279625" cy="318225"/>
          </a:xfrm>
        </p:grpSpPr>
        <p:sp>
          <p:nvSpPr>
            <p:cNvPr id="6731" name="Google Shape;6731;p8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84"/>
          <p:cNvGrpSpPr/>
          <p:nvPr/>
        </p:nvGrpSpPr>
        <p:grpSpPr>
          <a:xfrm>
            <a:off x="5779179" y="2276142"/>
            <a:ext cx="323524" cy="358774"/>
            <a:chOff x="-57162350" y="3982000"/>
            <a:chExt cx="287500" cy="318825"/>
          </a:xfrm>
        </p:grpSpPr>
        <p:sp>
          <p:nvSpPr>
            <p:cNvPr id="6740" name="Google Shape;6740;p8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84"/>
          <p:cNvGrpSpPr/>
          <p:nvPr/>
        </p:nvGrpSpPr>
        <p:grpSpPr>
          <a:xfrm>
            <a:off x="7070492" y="3206648"/>
            <a:ext cx="358971" cy="357198"/>
            <a:chOff x="-52851675" y="3585650"/>
            <a:chExt cx="319000" cy="317425"/>
          </a:xfrm>
        </p:grpSpPr>
        <p:sp>
          <p:nvSpPr>
            <p:cNvPr id="6749" name="Google Shape;6749;p8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4"/>
          <p:cNvGrpSpPr/>
          <p:nvPr/>
        </p:nvGrpSpPr>
        <p:grpSpPr>
          <a:xfrm>
            <a:off x="7092647" y="3668449"/>
            <a:ext cx="314662" cy="358999"/>
            <a:chOff x="-52832000" y="3976300"/>
            <a:chExt cx="279625" cy="319025"/>
          </a:xfrm>
        </p:grpSpPr>
        <p:sp>
          <p:nvSpPr>
            <p:cNvPr id="6756" name="Google Shape;6756;p8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4"/>
          <p:cNvGrpSpPr/>
          <p:nvPr/>
        </p:nvGrpSpPr>
        <p:grpSpPr>
          <a:xfrm>
            <a:off x="6209853" y="4123097"/>
            <a:ext cx="316434" cy="358099"/>
            <a:chOff x="-51633225" y="3198925"/>
            <a:chExt cx="281200" cy="318225"/>
          </a:xfrm>
        </p:grpSpPr>
        <p:sp>
          <p:nvSpPr>
            <p:cNvPr id="6762" name="Google Shape;6762;p8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4"/>
          <p:cNvGrpSpPr/>
          <p:nvPr/>
        </p:nvGrpSpPr>
        <p:grpSpPr>
          <a:xfrm>
            <a:off x="6628676" y="1381018"/>
            <a:ext cx="365188" cy="357226"/>
            <a:chOff x="-56396775" y="3199700"/>
            <a:chExt cx="324525" cy="317450"/>
          </a:xfrm>
        </p:grpSpPr>
        <p:sp>
          <p:nvSpPr>
            <p:cNvPr id="6770" name="Google Shape;6770;p8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4"/>
          <p:cNvGrpSpPr/>
          <p:nvPr/>
        </p:nvGrpSpPr>
        <p:grpSpPr>
          <a:xfrm>
            <a:off x="6631771" y="1846953"/>
            <a:ext cx="358999" cy="335958"/>
            <a:chOff x="-56394425" y="3600600"/>
            <a:chExt cx="319025" cy="298550"/>
          </a:xfrm>
        </p:grpSpPr>
        <p:sp>
          <p:nvSpPr>
            <p:cNvPr id="6777" name="Google Shape;6777;p8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4"/>
          <p:cNvGrpSpPr/>
          <p:nvPr/>
        </p:nvGrpSpPr>
        <p:grpSpPr>
          <a:xfrm>
            <a:off x="6662538" y="2277717"/>
            <a:ext cx="327068" cy="357198"/>
            <a:chOff x="-56379450" y="3983400"/>
            <a:chExt cx="290650" cy="317425"/>
          </a:xfrm>
        </p:grpSpPr>
        <p:sp>
          <p:nvSpPr>
            <p:cNvPr id="6781" name="Google Shape;6781;p8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4"/>
          <p:cNvGrpSpPr/>
          <p:nvPr/>
        </p:nvGrpSpPr>
        <p:grpSpPr>
          <a:xfrm>
            <a:off x="5326242" y="2741864"/>
            <a:ext cx="316434" cy="358971"/>
            <a:chOff x="-54401725" y="3198925"/>
            <a:chExt cx="281200" cy="319000"/>
          </a:xfrm>
        </p:grpSpPr>
        <p:sp>
          <p:nvSpPr>
            <p:cNvPr id="6790" name="Google Shape;6790;p8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4"/>
          <p:cNvGrpSpPr/>
          <p:nvPr/>
        </p:nvGrpSpPr>
        <p:grpSpPr>
          <a:xfrm>
            <a:off x="5327128" y="3211965"/>
            <a:ext cx="314662" cy="358099"/>
            <a:chOff x="-54401725" y="3590375"/>
            <a:chExt cx="279625" cy="318225"/>
          </a:xfrm>
        </p:grpSpPr>
        <p:sp>
          <p:nvSpPr>
            <p:cNvPr id="6802" name="Google Shape;6802;p8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4"/>
          <p:cNvGrpSpPr/>
          <p:nvPr/>
        </p:nvGrpSpPr>
        <p:grpSpPr>
          <a:xfrm>
            <a:off x="5324920" y="3675538"/>
            <a:ext cx="319079" cy="358099"/>
            <a:chOff x="-54403300" y="3982600"/>
            <a:chExt cx="283550" cy="318225"/>
          </a:xfrm>
        </p:grpSpPr>
        <p:sp>
          <p:nvSpPr>
            <p:cNvPr id="6809" name="Google Shape;6809;p8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4"/>
          <p:cNvGrpSpPr/>
          <p:nvPr/>
        </p:nvGrpSpPr>
        <p:grpSpPr>
          <a:xfrm>
            <a:off x="7512313" y="2736772"/>
            <a:ext cx="356298" cy="356973"/>
            <a:chOff x="-52458650" y="3194400"/>
            <a:chExt cx="316625" cy="317225"/>
          </a:xfrm>
        </p:grpSpPr>
        <p:sp>
          <p:nvSpPr>
            <p:cNvPr id="6815" name="Google Shape;6815;p8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4"/>
          <p:cNvGrpSpPr/>
          <p:nvPr/>
        </p:nvGrpSpPr>
        <p:grpSpPr>
          <a:xfrm>
            <a:off x="4881188" y="2741864"/>
            <a:ext cx="314662" cy="358971"/>
            <a:chOff x="-54793175" y="3198925"/>
            <a:chExt cx="279625" cy="319000"/>
          </a:xfrm>
        </p:grpSpPr>
        <p:sp>
          <p:nvSpPr>
            <p:cNvPr id="6824" name="Google Shape;6824;p8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4"/>
          <p:cNvGrpSpPr/>
          <p:nvPr/>
        </p:nvGrpSpPr>
        <p:grpSpPr>
          <a:xfrm>
            <a:off x="7521611" y="3205748"/>
            <a:ext cx="337703" cy="357845"/>
            <a:chOff x="-52450000" y="3584850"/>
            <a:chExt cx="300100" cy="318000"/>
          </a:xfrm>
        </p:grpSpPr>
        <p:sp>
          <p:nvSpPr>
            <p:cNvPr id="6832" name="Google Shape;6832;p8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4"/>
          <p:cNvGrpSpPr/>
          <p:nvPr/>
        </p:nvGrpSpPr>
        <p:grpSpPr>
          <a:xfrm>
            <a:off x="7533131" y="3670221"/>
            <a:ext cx="314662" cy="357226"/>
            <a:chOff x="-52440550" y="3977875"/>
            <a:chExt cx="279625" cy="317450"/>
          </a:xfrm>
        </p:grpSpPr>
        <p:sp>
          <p:nvSpPr>
            <p:cNvPr id="6840" name="Google Shape;6840;p8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4"/>
          <p:cNvGrpSpPr/>
          <p:nvPr/>
        </p:nvGrpSpPr>
        <p:grpSpPr>
          <a:xfrm>
            <a:off x="6645066" y="4126427"/>
            <a:ext cx="314662" cy="358999"/>
            <a:chOff x="-51623775" y="3584850"/>
            <a:chExt cx="279625" cy="319025"/>
          </a:xfrm>
        </p:grpSpPr>
        <p:sp>
          <p:nvSpPr>
            <p:cNvPr id="6849" name="Google Shape;6849;p8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84"/>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59" name="Google Shape;6859;p84"/>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3" name="Shape 6863"/>
        <p:cNvGrpSpPr/>
        <p:nvPr/>
      </p:nvGrpSpPr>
      <p:grpSpPr>
        <a:xfrm>
          <a:off x="0" y="0"/>
          <a:ext cx="0" cy="0"/>
          <a:chOff x="0" y="0"/>
          <a:chExt cx="0" cy="0"/>
        </a:xfrm>
      </p:grpSpPr>
      <p:grpSp>
        <p:nvGrpSpPr>
          <p:cNvPr id="6864" name="Google Shape;6864;p85"/>
          <p:cNvGrpSpPr/>
          <p:nvPr/>
        </p:nvGrpSpPr>
        <p:grpSpPr>
          <a:xfrm>
            <a:off x="885675" y="1386849"/>
            <a:ext cx="276003" cy="357300"/>
            <a:chOff x="-50469125" y="3183175"/>
            <a:chExt cx="233150" cy="301825"/>
          </a:xfrm>
        </p:grpSpPr>
        <p:sp>
          <p:nvSpPr>
            <p:cNvPr id="6865" name="Google Shape;6865;p8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5"/>
          <p:cNvGrpSpPr/>
          <p:nvPr/>
        </p:nvGrpSpPr>
        <p:grpSpPr>
          <a:xfrm>
            <a:off x="845574" y="1822251"/>
            <a:ext cx="356205" cy="355288"/>
            <a:chOff x="-50504575" y="3550975"/>
            <a:chExt cx="300900" cy="300125"/>
          </a:xfrm>
        </p:grpSpPr>
        <p:sp>
          <p:nvSpPr>
            <p:cNvPr id="6869" name="Google Shape;6869;p8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5"/>
          <p:cNvGrpSpPr/>
          <p:nvPr/>
        </p:nvGrpSpPr>
        <p:grpSpPr>
          <a:xfrm>
            <a:off x="845574" y="2260493"/>
            <a:ext cx="356205" cy="354341"/>
            <a:chOff x="-50503000" y="3921175"/>
            <a:chExt cx="300900" cy="299325"/>
          </a:xfrm>
        </p:grpSpPr>
        <p:sp>
          <p:nvSpPr>
            <p:cNvPr id="6874" name="Google Shape;6874;p8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5"/>
          <p:cNvGrpSpPr/>
          <p:nvPr/>
        </p:nvGrpSpPr>
        <p:grpSpPr>
          <a:xfrm>
            <a:off x="3049627" y="1406411"/>
            <a:ext cx="355258" cy="356205"/>
            <a:chOff x="-48630025" y="3199700"/>
            <a:chExt cx="300100" cy="300900"/>
          </a:xfrm>
        </p:grpSpPr>
        <p:sp>
          <p:nvSpPr>
            <p:cNvPr id="6880" name="Google Shape;6880;p8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5"/>
          <p:cNvGrpSpPr/>
          <p:nvPr/>
        </p:nvGrpSpPr>
        <p:grpSpPr>
          <a:xfrm>
            <a:off x="3049627" y="1843707"/>
            <a:ext cx="355258" cy="355258"/>
            <a:chOff x="-48630025" y="3569100"/>
            <a:chExt cx="300100" cy="300100"/>
          </a:xfrm>
        </p:grpSpPr>
        <p:sp>
          <p:nvSpPr>
            <p:cNvPr id="6884" name="Google Shape;6884;p8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85"/>
          <p:cNvGrpSpPr/>
          <p:nvPr/>
        </p:nvGrpSpPr>
        <p:grpSpPr>
          <a:xfrm>
            <a:off x="3050101" y="2281003"/>
            <a:ext cx="354311" cy="353394"/>
            <a:chOff x="-48629225" y="3938500"/>
            <a:chExt cx="299300" cy="298525"/>
          </a:xfrm>
        </p:grpSpPr>
        <p:sp>
          <p:nvSpPr>
            <p:cNvPr id="6895" name="Google Shape;6895;p8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5"/>
          <p:cNvGrpSpPr/>
          <p:nvPr/>
        </p:nvGrpSpPr>
        <p:grpSpPr>
          <a:xfrm>
            <a:off x="1785504" y="2752344"/>
            <a:ext cx="311458" cy="354341"/>
            <a:chOff x="-46762575" y="3200500"/>
            <a:chExt cx="263100" cy="299325"/>
          </a:xfrm>
        </p:grpSpPr>
        <p:sp>
          <p:nvSpPr>
            <p:cNvPr id="6900" name="Google Shape;6900;p8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85"/>
          <p:cNvGrpSpPr/>
          <p:nvPr/>
        </p:nvGrpSpPr>
        <p:grpSpPr>
          <a:xfrm>
            <a:off x="1763589" y="3211066"/>
            <a:ext cx="355288" cy="312375"/>
            <a:chOff x="-46779900" y="3588000"/>
            <a:chExt cx="300125" cy="263875"/>
          </a:xfrm>
        </p:grpSpPr>
        <p:sp>
          <p:nvSpPr>
            <p:cNvPr id="6906" name="Google Shape;6906;p8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5"/>
          <p:cNvGrpSpPr/>
          <p:nvPr/>
        </p:nvGrpSpPr>
        <p:grpSpPr>
          <a:xfrm>
            <a:off x="1764062" y="3625988"/>
            <a:ext cx="354341" cy="353394"/>
            <a:chOff x="-46779100" y="3938500"/>
            <a:chExt cx="299325" cy="298525"/>
          </a:xfrm>
        </p:grpSpPr>
        <p:sp>
          <p:nvSpPr>
            <p:cNvPr id="6911" name="Google Shape;6911;p8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5"/>
          <p:cNvGrpSpPr/>
          <p:nvPr/>
        </p:nvGrpSpPr>
        <p:grpSpPr>
          <a:xfrm>
            <a:off x="3971800" y="2758855"/>
            <a:ext cx="355258" cy="355288"/>
            <a:chOff x="-44924250" y="3206000"/>
            <a:chExt cx="300100" cy="300125"/>
          </a:xfrm>
        </p:grpSpPr>
        <p:sp>
          <p:nvSpPr>
            <p:cNvPr id="6914" name="Google Shape;6914;p8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5"/>
          <p:cNvGrpSpPr/>
          <p:nvPr/>
        </p:nvGrpSpPr>
        <p:grpSpPr>
          <a:xfrm>
            <a:off x="1286286" y="1386849"/>
            <a:ext cx="355258" cy="355258"/>
            <a:chOff x="-50134375" y="3183175"/>
            <a:chExt cx="300100" cy="300100"/>
          </a:xfrm>
        </p:grpSpPr>
        <p:sp>
          <p:nvSpPr>
            <p:cNvPr id="6920" name="Google Shape;6920;p8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5"/>
          <p:cNvGrpSpPr/>
          <p:nvPr/>
        </p:nvGrpSpPr>
        <p:grpSpPr>
          <a:xfrm>
            <a:off x="1286286" y="1822251"/>
            <a:ext cx="355258" cy="355288"/>
            <a:chOff x="-50134375" y="3550975"/>
            <a:chExt cx="300100" cy="300125"/>
          </a:xfrm>
        </p:grpSpPr>
        <p:sp>
          <p:nvSpPr>
            <p:cNvPr id="6931" name="Google Shape;6931;p8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5"/>
          <p:cNvGrpSpPr/>
          <p:nvPr/>
        </p:nvGrpSpPr>
        <p:grpSpPr>
          <a:xfrm>
            <a:off x="1286286" y="2259783"/>
            <a:ext cx="355258" cy="355051"/>
            <a:chOff x="-50134375" y="3920575"/>
            <a:chExt cx="300100" cy="299925"/>
          </a:xfrm>
        </p:grpSpPr>
        <p:sp>
          <p:nvSpPr>
            <p:cNvPr id="6934" name="Google Shape;6934;p8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5"/>
          <p:cNvGrpSpPr/>
          <p:nvPr/>
        </p:nvGrpSpPr>
        <p:grpSpPr>
          <a:xfrm>
            <a:off x="3497010" y="1407358"/>
            <a:ext cx="357123" cy="355258"/>
            <a:chOff x="-48262200" y="3200500"/>
            <a:chExt cx="301675" cy="300100"/>
          </a:xfrm>
        </p:grpSpPr>
        <p:sp>
          <p:nvSpPr>
            <p:cNvPr id="6938" name="Google Shape;6938;p8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5"/>
          <p:cNvGrpSpPr/>
          <p:nvPr/>
        </p:nvGrpSpPr>
        <p:grpSpPr>
          <a:xfrm>
            <a:off x="3526383" y="1844447"/>
            <a:ext cx="298377" cy="354519"/>
            <a:chOff x="-48233050" y="3569725"/>
            <a:chExt cx="252050" cy="299475"/>
          </a:xfrm>
        </p:grpSpPr>
        <p:sp>
          <p:nvSpPr>
            <p:cNvPr id="6948" name="Google Shape;6948;p8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5"/>
          <p:cNvGrpSpPr/>
          <p:nvPr/>
        </p:nvGrpSpPr>
        <p:grpSpPr>
          <a:xfrm>
            <a:off x="3550148" y="2278191"/>
            <a:ext cx="250847" cy="358070"/>
            <a:chOff x="-48216525" y="3936125"/>
            <a:chExt cx="211900" cy="302475"/>
          </a:xfrm>
        </p:grpSpPr>
        <p:sp>
          <p:nvSpPr>
            <p:cNvPr id="6952" name="Google Shape;6952;p8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5"/>
          <p:cNvGrpSpPr/>
          <p:nvPr/>
        </p:nvGrpSpPr>
        <p:grpSpPr>
          <a:xfrm>
            <a:off x="2205866" y="2753261"/>
            <a:ext cx="355258" cy="355288"/>
            <a:chOff x="-46410500" y="3201275"/>
            <a:chExt cx="300100" cy="300125"/>
          </a:xfrm>
        </p:grpSpPr>
        <p:sp>
          <p:nvSpPr>
            <p:cNvPr id="6957" name="Google Shape;6957;p8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5"/>
          <p:cNvGrpSpPr/>
          <p:nvPr/>
        </p:nvGrpSpPr>
        <p:grpSpPr>
          <a:xfrm>
            <a:off x="2205866" y="3188692"/>
            <a:ext cx="355258" cy="356205"/>
            <a:chOff x="-46409700" y="3569100"/>
            <a:chExt cx="300100" cy="300900"/>
          </a:xfrm>
        </p:grpSpPr>
        <p:sp>
          <p:nvSpPr>
            <p:cNvPr id="6963" name="Google Shape;6963;p8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5"/>
          <p:cNvGrpSpPr/>
          <p:nvPr/>
        </p:nvGrpSpPr>
        <p:grpSpPr>
          <a:xfrm>
            <a:off x="2193747" y="3624124"/>
            <a:ext cx="379497" cy="358070"/>
            <a:chOff x="-46422300" y="3936925"/>
            <a:chExt cx="320575" cy="302475"/>
          </a:xfrm>
        </p:grpSpPr>
        <p:sp>
          <p:nvSpPr>
            <p:cNvPr id="6969" name="Google Shape;6969;p8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5"/>
          <p:cNvGrpSpPr/>
          <p:nvPr/>
        </p:nvGrpSpPr>
        <p:grpSpPr>
          <a:xfrm>
            <a:off x="3971326" y="3178452"/>
            <a:ext cx="356205" cy="355258"/>
            <a:chOff x="-44914800" y="3560450"/>
            <a:chExt cx="300900" cy="300100"/>
          </a:xfrm>
        </p:grpSpPr>
        <p:sp>
          <p:nvSpPr>
            <p:cNvPr id="6972" name="Google Shape;6972;p8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5"/>
          <p:cNvGrpSpPr/>
          <p:nvPr/>
        </p:nvGrpSpPr>
        <p:grpSpPr>
          <a:xfrm>
            <a:off x="1726378" y="1387086"/>
            <a:ext cx="354311" cy="354104"/>
            <a:chOff x="-49764975" y="3183375"/>
            <a:chExt cx="299300" cy="299125"/>
          </a:xfrm>
        </p:grpSpPr>
        <p:sp>
          <p:nvSpPr>
            <p:cNvPr id="6978" name="Google Shape;6978;p8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5"/>
          <p:cNvGrpSpPr/>
          <p:nvPr/>
        </p:nvGrpSpPr>
        <p:grpSpPr>
          <a:xfrm>
            <a:off x="1726378" y="1822547"/>
            <a:ext cx="354311" cy="355909"/>
            <a:chOff x="-49764975" y="3551225"/>
            <a:chExt cx="299300" cy="300650"/>
          </a:xfrm>
        </p:grpSpPr>
        <p:sp>
          <p:nvSpPr>
            <p:cNvPr id="6988" name="Google Shape;6988;p8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85"/>
          <p:cNvGrpSpPr/>
          <p:nvPr/>
        </p:nvGrpSpPr>
        <p:grpSpPr>
          <a:xfrm>
            <a:off x="1724040" y="2259310"/>
            <a:ext cx="358987" cy="355525"/>
            <a:chOff x="-49766550" y="3920175"/>
            <a:chExt cx="303250" cy="300325"/>
          </a:xfrm>
        </p:grpSpPr>
        <p:sp>
          <p:nvSpPr>
            <p:cNvPr id="7000" name="Google Shape;7000;p8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5"/>
          <p:cNvGrpSpPr/>
          <p:nvPr/>
        </p:nvGrpSpPr>
        <p:grpSpPr>
          <a:xfrm>
            <a:off x="3939571" y="1407358"/>
            <a:ext cx="357123" cy="354341"/>
            <a:chOff x="-47892800" y="3200500"/>
            <a:chExt cx="301675" cy="299325"/>
          </a:xfrm>
        </p:grpSpPr>
        <p:sp>
          <p:nvSpPr>
            <p:cNvPr id="7005" name="Google Shape;7005;p8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85"/>
          <p:cNvGrpSpPr/>
          <p:nvPr/>
        </p:nvGrpSpPr>
        <p:grpSpPr>
          <a:xfrm>
            <a:off x="4003437" y="1843707"/>
            <a:ext cx="229391" cy="355258"/>
            <a:chOff x="-47839250" y="3569100"/>
            <a:chExt cx="193775" cy="300100"/>
          </a:xfrm>
        </p:grpSpPr>
        <p:sp>
          <p:nvSpPr>
            <p:cNvPr id="7012" name="Google Shape;7012;p8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5"/>
          <p:cNvGrpSpPr/>
          <p:nvPr/>
        </p:nvGrpSpPr>
        <p:grpSpPr>
          <a:xfrm>
            <a:off x="3940503" y="2280056"/>
            <a:ext cx="355258" cy="356205"/>
            <a:chOff x="-47892800" y="3937700"/>
            <a:chExt cx="300100" cy="300900"/>
          </a:xfrm>
        </p:grpSpPr>
        <p:sp>
          <p:nvSpPr>
            <p:cNvPr id="7019" name="Google Shape;7019;p8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5"/>
          <p:cNvGrpSpPr/>
          <p:nvPr/>
        </p:nvGrpSpPr>
        <p:grpSpPr>
          <a:xfrm>
            <a:off x="2645798" y="2773770"/>
            <a:ext cx="355258" cy="311458"/>
            <a:chOff x="-46042675" y="3218600"/>
            <a:chExt cx="300100" cy="263100"/>
          </a:xfrm>
        </p:grpSpPr>
        <p:sp>
          <p:nvSpPr>
            <p:cNvPr id="7028" name="Google Shape;7028;p8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5"/>
          <p:cNvGrpSpPr/>
          <p:nvPr/>
        </p:nvGrpSpPr>
        <p:grpSpPr>
          <a:xfrm>
            <a:off x="2645798" y="3188219"/>
            <a:ext cx="355258" cy="323118"/>
            <a:chOff x="-46042675" y="3568700"/>
            <a:chExt cx="300100" cy="272950"/>
          </a:xfrm>
        </p:grpSpPr>
        <p:sp>
          <p:nvSpPr>
            <p:cNvPr id="7035" name="Google Shape;7035;p8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5"/>
          <p:cNvGrpSpPr/>
          <p:nvPr/>
        </p:nvGrpSpPr>
        <p:grpSpPr>
          <a:xfrm>
            <a:off x="2687749" y="3625189"/>
            <a:ext cx="271357" cy="356057"/>
            <a:chOff x="-46007225" y="3937825"/>
            <a:chExt cx="229225" cy="300775"/>
          </a:xfrm>
        </p:grpSpPr>
        <p:sp>
          <p:nvSpPr>
            <p:cNvPr id="7040" name="Google Shape;7040;p8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5"/>
          <p:cNvGrpSpPr/>
          <p:nvPr/>
        </p:nvGrpSpPr>
        <p:grpSpPr>
          <a:xfrm>
            <a:off x="3993241" y="3615275"/>
            <a:ext cx="312375" cy="357596"/>
            <a:chOff x="-44895900" y="3929450"/>
            <a:chExt cx="263875" cy="302075"/>
          </a:xfrm>
        </p:grpSpPr>
        <p:sp>
          <p:nvSpPr>
            <p:cNvPr id="7051" name="Google Shape;7051;p8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5"/>
          <p:cNvGrpSpPr/>
          <p:nvPr/>
        </p:nvGrpSpPr>
        <p:grpSpPr>
          <a:xfrm>
            <a:off x="2167060" y="1398036"/>
            <a:ext cx="356205" cy="332885"/>
            <a:chOff x="-49397175" y="3192625"/>
            <a:chExt cx="300900" cy="281200"/>
          </a:xfrm>
        </p:grpSpPr>
        <p:sp>
          <p:nvSpPr>
            <p:cNvPr id="7058" name="Google Shape;7058;p8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5"/>
          <p:cNvGrpSpPr/>
          <p:nvPr/>
        </p:nvGrpSpPr>
        <p:grpSpPr>
          <a:xfrm>
            <a:off x="2193163" y="1822251"/>
            <a:ext cx="304000" cy="356205"/>
            <a:chOff x="-49375900" y="3550975"/>
            <a:chExt cx="256800" cy="300900"/>
          </a:xfrm>
        </p:grpSpPr>
        <p:sp>
          <p:nvSpPr>
            <p:cNvPr id="7066" name="Google Shape;7066;p8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5"/>
          <p:cNvGrpSpPr/>
          <p:nvPr/>
        </p:nvGrpSpPr>
        <p:grpSpPr>
          <a:xfrm>
            <a:off x="2188516" y="2259546"/>
            <a:ext cx="313293" cy="356205"/>
            <a:chOff x="-49378250" y="3920375"/>
            <a:chExt cx="264650" cy="300900"/>
          </a:xfrm>
        </p:grpSpPr>
        <p:sp>
          <p:nvSpPr>
            <p:cNvPr id="7078" name="Google Shape;7078;p8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5"/>
          <p:cNvGrpSpPr/>
          <p:nvPr/>
        </p:nvGrpSpPr>
        <p:grpSpPr>
          <a:xfrm>
            <a:off x="907504" y="2752344"/>
            <a:ext cx="312375" cy="357123"/>
            <a:chOff x="-47505300" y="3200500"/>
            <a:chExt cx="263875" cy="301675"/>
          </a:xfrm>
        </p:grpSpPr>
        <p:sp>
          <p:nvSpPr>
            <p:cNvPr id="7086" name="Google Shape;7086;p8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85"/>
          <p:cNvGrpSpPr/>
          <p:nvPr/>
        </p:nvGrpSpPr>
        <p:grpSpPr>
          <a:xfrm>
            <a:off x="885604" y="3188692"/>
            <a:ext cx="356176" cy="355051"/>
            <a:chOff x="-47524975" y="3569100"/>
            <a:chExt cx="300875" cy="299925"/>
          </a:xfrm>
        </p:grpSpPr>
        <p:sp>
          <p:nvSpPr>
            <p:cNvPr id="7100" name="Google Shape;7100;p8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5"/>
          <p:cNvGrpSpPr/>
          <p:nvPr/>
        </p:nvGrpSpPr>
        <p:grpSpPr>
          <a:xfrm>
            <a:off x="886062" y="3667954"/>
            <a:ext cx="355258" cy="270410"/>
            <a:chOff x="-47523400" y="3973950"/>
            <a:chExt cx="300100" cy="228425"/>
          </a:xfrm>
        </p:grpSpPr>
        <p:sp>
          <p:nvSpPr>
            <p:cNvPr id="7106" name="Google Shape;7106;p8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5"/>
          <p:cNvGrpSpPr/>
          <p:nvPr/>
        </p:nvGrpSpPr>
        <p:grpSpPr>
          <a:xfrm>
            <a:off x="3091183" y="2750953"/>
            <a:ext cx="354341" cy="357596"/>
            <a:chOff x="-45673275" y="3199325"/>
            <a:chExt cx="299325" cy="302075"/>
          </a:xfrm>
        </p:grpSpPr>
        <p:sp>
          <p:nvSpPr>
            <p:cNvPr id="7112" name="Google Shape;7112;p8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5"/>
          <p:cNvGrpSpPr/>
          <p:nvPr/>
        </p:nvGrpSpPr>
        <p:grpSpPr>
          <a:xfrm>
            <a:off x="3090251" y="3209202"/>
            <a:ext cx="356205" cy="314240"/>
            <a:chOff x="-45674075" y="3586425"/>
            <a:chExt cx="300900" cy="265450"/>
          </a:xfrm>
        </p:grpSpPr>
        <p:sp>
          <p:nvSpPr>
            <p:cNvPr id="7116" name="Google Shape;7116;p8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5"/>
          <p:cNvGrpSpPr/>
          <p:nvPr/>
        </p:nvGrpSpPr>
        <p:grpSpPr>
          <a:xfrm>
            <a:off x="3091183" y="3625041"/>
            <a:ext cx="354341" cy="356205"/>
            <a:chOff x="-45673275" y="3937700"/>
            <a:chExt cx="299325" cy="300900"/>
          </a:xfrm>
        </p:grpSpPr>
        <p:sp>
          <p:nvSpPr>
            <p:cNvPr id="7119" name="Google Shape;7119;p8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5"/>
          <p:cNvGrpSpPr/>
          <p:nvPr/>
        </p:nvGrpSpPr>
        <p:grpSpPr>
          <a:xfrm>
            <a:off x="2205349" y="4117825"/>
            <a:ext cx="356205" cy="356205"/>
            <a:chOff x="-44512325" y="3176075"/>
            <a:chExt cx="300900" cy="300900"/>
          </a:xfrm>
        </p:grpSpPr>
        <p:sp>
          <p:nvSpPr>
            <p:cNvPr id="7126" name="Google Shape;7126;p8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5"/>
          <p:cNvGrpSpPr/>
          <p:nvPr/>
        </p:nvGrpSpPr>
        <p:grpSpPr>
          <a:xfrm>
            <a:off x="2608689" y="1386849"/>
            <a:ext cx="354341" cy="354341"/>
            <a:chOff x="-49027775" y="3183175"/>
            <a:chExt cx="299325" cy="299325"/>
          </a:xfrm>
        </p:grpSpPr>
        <p:sp>
          <p:nvSpPr>
            <p:cNvPr id="7130" name="Google Shape;7130;p8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85"/>
          <p:cNvGrpSpPr/>
          <p:nvPr/>
        </p:nvGrpSpPr>
        <p:grpSpPr>
          <a:xfrm>
            <a:off x="2608230" y="1822251"/>
            <a:ext cx="355258" cy="357152"/>
            <a:chOff x="-49027775" y="3550975"/>
            <a:chExt cx="300100" cy="301700"/>
          </a:xfrm>
        </p:grpSpPr>
        <p:sp>
          <p:nvSpPr>
            <p:cNvPr id="7135" name="Google Shape;7135;p8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85"/>
          <p:cNvGrpSpPr/>
          <p:nvPr/>
        </p:nvGrpSpPr>
        <p:grpSpPr>
          <a:xfrm>
            <a:off x="2606306" y="2259310"/>
            <a:ext cx="359106" cy="355525"/>
            <a:chOff x="-49031025" y="3920175"/>
            <a:chExt cx="303350" cy="300325"/>
          </a:xfrm>
        </p:grpSpPr>
        <p:sp>
          <p:nvSpPr>
            <p:cNvPr id="7146" name="Google Shape;7146;p8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5"/>
          <p:cNvGrpSpPr/>
          <p:nvPr/>
        </p:nvGrpSpPr>
        <p:grpSpPr>
          <a:xfrm>
            <a:off x="1322411" y="2752344"/>
            <a:ext cx="356176" cy="354341"/>
            <a:chOff x="-47155575" y="3200500"/>
            <a:chExt cx="300875" cy="299325"/>
          </a:xfrm>
        </p:grpSpPr>
        <p:sp>
          <p:nvSpPr>
            <p:cNvPr id="7153" name="Google Shape;7153;p8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5"/>
          <p:cNvGrpSpPr/>
          <p:nvPr/>
        </p:nvGrpSpPr>
        <p:grpSpPr>
          <a:xfrm>
            <a:off x="1322870" y="3188692"/>
            <a:ext cx="355258" cy="355258"/>
            <a:chOff x="-47154800" y="3569100"/>
            <a:chExt cx="300100" cy="300100"/>
          </a:xfrm>
        </p:grpSpPr>
        <p:sp>
          <p:nvSpPr>
            <p:cNvPr id="7160" name="Google Shape;7160;p8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5"/>
          <p:cNvGrpSpPr/>
          <p:nvPr/>
        </p:nvGrpSpPr>
        <p:grpSpPr>
          <a:xfrm>
            <a:off x="1323343" y="3626905"/>
            <a:ext cx="354311" cy="353423"/>
            <a:chOff x="-47154000" y="3939275"/>
            <a:chExt cx="299300" cy="298550"/>
          </a:xfrm>
        </p:grpSpPr>
        <p:sp>
          <p:nvSpPr>
            <p:cNvPr id="7167" name="Google Shape;7167;p8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5"/>
          <p:cNvGrpSpPr/>
          <p:nvPr/>
        </p:nvGrpSpPr>
        <p:grpSpPr>
          <a:xfrm>
            <a:off x="3548633" y="2752344"/>
            <a:ext cx="312375" cy="354341"/>
            <a:chOff x="-45286550" y="3200500"/>
            <a:chExt cx="263875" cy="299325"/>
          </a:xfrm>
        </p:grpSpPr>
        <p:sp>
          <p:nvSpPr>
            <p:cNvPr id="7172" name="Google Shape;7172;p8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5"/>
          <p:cNvGrpSpPr/>
          <p:nvPr/>
        </p:nvGrpSpPr>
        <p:grpSpPr>
          <a:xfrm>
            <a:off x="3548633" y="3189639"/>
            <a:ext cx="312375" cy="354311"/>
            <a:chOff x="-45286550" y="3569900"/>
            <a:chExt cx="263875" cy="299300"/>
          </a:xfrm>
        </p:grpSpPr>
        <p:sp>
          <p:nvSpPr>
            <p:cNvPr id="7176" name="Google Shape;7176;p8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5"/>
          <p:cNvGrpSpPr/>
          <p:nvPr/>
        </p:nvGrpSpPr>
        <p:grpSpPr>
          <a:xfrm>
            <a:off x="3559820" y="3625988"/>
            <a:ext cx="290001" cy="355258"/>
            <a:chOff x="-45277900" y="3938500"/>
            <a:chExt cx="244975" cy="300100"/>
          </a:xfrm>
        </p:grpSpPr>
        <p:sp>
          <p:nvSpPr>
            <p:cNvPr id="7183" name="Google Shape;7183;p8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5"/>
          <p:cNvGrpSpPr/>
          <p:nvPr/>
        </p:nvGrpSpPr>
        <p:grpSpPr>
          <a:xfrm>
            <a:off x="2645769" y="4095090"/>
            <a:ext cx="355258" cy="355258"/>
            <a:chOff x="-44502875" y="3576975"/>
            <a:chExt cx="300100" cy="300100"/>
          </a:xfrm>
        </p:grpSpPr>
        <p:sp>
          <p:nvSpPr>
            <p:cNvPr id="7188" name="Google Shape;7188;p8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5"/>
          <p:cNvGrpSpPr/>
          <p:nvPr/>
        </p:nvGrpSpPr>
        <p:grpSpPr>
          <a:xfrm>
            <a:off x="4858981" y="1820745"/>
            <a:ext cx="356196" cy="354670"/>
            <a:chOff x="-13946200" y="3647075"/>
            <a:chExt cx="353650" cy="352100"/>
          </a:xfrm>
        </p:grpSpPr>
        <p:sp>
          <p:nvSpPr>
            <p:cNvPr id="7192" name="Google Shape;7192;p8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5"/>
          <p:cNvGrpSpPr/>
          <p:nvPr/>
        </p:nvGrpSpPr>
        <p:grpSpPr>
          <a:xfrm>
            <a:off x="6642374" y="1380228"/>
            <a:ext cx="357002" cy="354267"/>
            <a:chOff x="-12163025" y="3214275"/>
            <a:chExt cx="354450" cy="351700"/>
          </a:xfrm>
        </p:grpSpPr>
        <p:sp>
          <p:nvSpPr>
            <p:cNvPr id="7199" name="Google Shape;7199;p8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5"/>
          <p:cNvGrpSpPr/>
          <p:nvPr/>
        </p:nvGrpSpPr>
        <p:grpSpPr>
          <a:xfrm>
            <a:off x="6643154" y="1819965"/>
            <a:ext cx="355441" cy="356232"/>
            <a:chOff x="-12160675" y="3647875"/>
            <a:chExt cx="352900" cy="353650"/>
          </a:xfrm>
        </p:grpSpPr>
        <p:sp>
          <p:nvSpPr>
            <p:cNvPr id="7203" name="Google Shape;7203;p8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5"/>
          <p:cNvGrpSpPr/>
          <p:nvPr/>
        </p:nvGrpSpPr>
        <p:grpSpPr>
          <a:xfrm>
            <a:off x="6653870" y="2264421"/>
            <a:ext cx="354635" cy="356232"/>
            <a:chOff x="-12160675" y="4081850"/>
            <a:chExt cx="352100" cy="353650"/>
          </a:xfrm>
        </p:grpSpPr>
        <p:sp>
          <p:nvSpPr>
            <p:cNvPr id="7211" name="Google Shape;7211;p8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5"/>
          <p:cNvGrpSpPr/>
          <p:nvPr/>
        </p:nvGrpSpPr>
        <p:grpSpPr>
          <a:xfrm>
            <a:off x="4858836" y="2738864"/>
            <a:ext cx="355416" cy="355652"/>
            <a:chOff x="-10391650" y="3180600"/>
            <a:chExt cx="352875" cy="353075"/>
          </a:xfrm>
        </p:grpSpPr>
        <p:sp>
          <p:nvSpPr>
            <p:cNvPr id="7218" name="Google Shape;7218;p8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5"/>
          <p:cNvGrpSpPr/>
          <p:nvPr/>
        </p:nvGrpSpPr>
        <p:grpSpPr>
          <a:xfrm>
            <a:off x="4858835" y="3215662"/>
            <a:ext cx="354635" cy="353890"/>
            <a:chOff x="-10390875" y="3616350"/>
            <a:chExt cx="352100" cy="351325"/>
          </a:xfrm>
        </p:grpSpPr>
        <p:sp>
          <p:nvSpPr>
            <p:cNvPr id="7225" name="Google Shape;7225;p8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5"/>
          <p:cNvGrpSpPr/>
          <p:nvPr/>
        </p:nvGrpSpPr>
        <p:grpSpPr>
          <a:xfrm>
            <a:off x="7525810" y="2740327"/>
            <a:ext cx="312585" cy="354670"/>
            <a:chOff x="-10370400" y="4049550"/>
            <a:chExt cx="310350" cy="352100"/>
          </a:xfrm>
        </p:grpSpPr>
        <p:sp>
          <p:nvSpPr>
            <p:cNvPr id="7229" name="Google Shape;7229;p8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5"/>
          <p:cNvGrpSpPr/>
          <p:nvPr/>
        </p:nvGrpSpPr>
        <p:grpSpPr>
          <a:xfrm>
            <a:off x="6630066" y="2739268"/>
            <a:ext cx="379236" cy="354847"/>
            <a:chOff x="-8674650" y="3210975"/>
            <a:chExt cx="376525" cy="352275"/>
          </a:xfrm>
        </p:grpSpPr>
        <p:sp>
          <p:nvSpPr>
            <p:cNvPr id="7235" name="Google Shape;7235;p8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5"/>
          <p:cNvGrpSpPr/>
          <p:nvPr/>
        </p:nvGrpSpPr>
        <p:grpSpPr>
          <a:xfrm>
            <a:off x="5301563" y="1820745"/>
            <a:ext cx="356221" cy="354670"/>
            <a:chOff x="-13512225" y="3647075"/>
            <a:chExt cx="353675" cy="352100"/>
          </a:xfrm>
        </p:grpSpPr>
        <p:sp>
          <p:nvSpPr>
            <p:cNvPr id="7242" name="Google Shape;7242;p8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5"/>
          <p:cNvGrpSpPr/>
          <p:nvPr/>
        </p:nvGrpSpPr>
        <p:grpSpPr>
          <a:xfrm>
            <a:off x="5311876" y="2264811"/>
            <a:ext cx="356221" cy="355451"/>
            <a:chOff x="-13512225" y="4080275"/>
            <a:chExt cx="353675" cy="352875"/>
          </a:xfrm>
        </p:grpSpPr>
        <p:sp>
          <p:nvSpPr>
            <p:cNvPr id="7253" name="Google Shape;7253;p8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5"/>
          <p:cNvGrpSpPr/>
          <p:nvPr/>
        </p:nvGrpSpPr>
        <p:grpSpPr>
          <a:xfrm>
            <a:off x="7084956" y="1412172"/>
            <a:ext cx="356196" cy="290379"/>
            <a:chOff x="-11728250" y="3245400"/>
            <a:chExt cx="353650" cy="288275"/>
          </a:xfrm>
        </p:grpSpPr>
        <p:sp>
          <p:nvSpPr>
            <p:cNvPr id="7265" name="Google Shape;7265;p8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5"/>
          <p:cNvGrpSpPr/>
          <p:nvPr/>
        </p:nvGrpSpPr>
        <p:grpSpPr>
          <a:xfrm>
            <a:off x="7117464" y="2264811"/>
            <a:ext cx="311804" cy="355451"/>
            <a:chOff x="-11703850" y="4081850"/>
            <a:chExt cx="309575" cy="352875"/>
          </a:xfrm>
        </p:grpSpPr>
        <p:sp>
          <p:nvSpPr>
            <p:cNvPr id="7271" name="Google Shape;7271;p8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5"/>
          <p:cNvGrpSpPr/>
          <p:nvPr/>
        </p:nvGrpSpPr>
        <p:grpSpPr>
          <a:xfrm>
            <a:off x="5306120" y="2738964"/>
            <a:ext cx="357002" cy="355451"/>
            <a:chOff x="-9958475" y="3180025"/>
            <a:chExt cx="354450" cy="352875"/>
          </a:xfrm>
        </p:grpSpPr>
        <p:sp>
          <p:nvSpPr>
            <p:cNvPr id="7280" name="Google Shape;7280;p8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5"/>
          <p:cNvGrpSpPr/>
          <p:nvPr/>
        </p:nvGrpSpPr>
        <p:grpSpPr>
          <a:xfrm>
            <a:off x="5315247" y="3214945"/>
            <a:ext cx="337966" cy="355325"/>
            <a:chOff x="-9949025" y="3615575"/>
            <a:chExt cx="335550" cy="352750"/>
          </a:xfrm>
        </p:grpSpPr>
        <p:sp>
          <p:nvSpPr>
            <p:cNvPr id="7284" name="Google Shape;7284;p8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5"/>
          <p:cNvGrpSpPr/>
          <p:nvPr/>
        </p:nvGrpSpPr>
        <p:grpSpPr>
          <a:xfrm>
            <a:off x="7950093" y="2738451"/>
            <a:ext cx="360175" cy="358423"/>
            <a:chOff x="-9961625" y="4048175"/>
            <a:chExt cx="357600" cy="355825"/>
          </a:xfrm>
        </p:grpSpPr>
        <p:sp>
          <p:nvSpPr>
            <p:cNvPr id="7288" name="Google Shape;7288;p8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5"/>
          <p:cNvGrpSpPr/>
          <p:nvPr/>
        </p:nvGrpSpPr>
        <p:grpSpPr>
          <a:xfrm>
            <a:off x="6636814" y="3213963"/>
            <a:ext cx="364959" cy="357289"/>
            <a:chOff x="-8680950" y="3624225"/>
            <a:chExt cx="362350" cy="354700"/>
          </a:xfrm>
        </p:grpSpPr>
        <p:sp>
          <p:nvSpPr>
            <p:cNvPr id="7295" name="Google Shape;7295;p8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5"/>
          <p:cNvGrpSpPr/>
          <p:nvPr/>
        </p:nvGrpSpPr>
        <p:grpSpPr>
          <a:xfrm>
            <a:off x="5773058" y="1379624"/>
            <a:ext cx="313365" cy="355476"/>
            <a:chOff x="-13056975" y="3212300"/>
            <a:chExt cx="311125" cy="352900"/>
          </a:xfrm>
        </p:grpSpPr>
        <p:sp>
          <p:nvSpPr>
            <p:cNvPr id="7302" name="Google Shape;7302;p8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5"/>
          <p:cNvGrpSpPr/>
          <p:nvPr/>
        </p:nvGrpSpPr>
        <p:grpSpPr>
          <a:xfrm>
            <a:off x="5750446" y="1820418"/>
            <a:ext cx="358588" cy="355325"/>
            <a:chOff x="-13077450" y="3647075"/>
            <a:chExt cx="356025" cy="352750"/>
          </a:xfrm>
        </p:grpSpPr>
        <p:sp>
          <p:nvSpPr>
            <p:cNvPr id="7307" name="Google Shape;7307;p8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85"/>
          <p:cNvGrpSpPr/>
          <p:nvPr/>
        </p:nvGrpSpPr>
        <p:grpSpPr>
          <a:xfrm>
            <a:off x="5761552" y="2264018"/>
            <a:ext cx="357002" cy="357037"/>
            <a:chOff x="-13079025" y="4079475"/>
            <a:chExt cx="354450" cy="354450"/>
          </a:xfrm>
        </p:grpSpPr>
        <p:sp>
          <p:nvSpPr>
            <p:cNvPr id="7311" name="Google Shape;7311;p8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5"/>
          <p:cNvGrpSpPr/>
          <p:nvPr/>
        </p:nvGrpSpPr>
        <p:grpSpPr>
          <a:xfrm>
            <a:off x="7534619" y="1380027"/>
            <a:ext cx="356221" cy="354670"/>
            <a:chOff x="-11292700" y="3213875"/>
            <a:chExt cx="353675" cy="352100"/>
          </a:xfrm>
        </p:grpSpPr>
        <p:sp>
          <p:nvSpPr>
            <p:cNvPr id="7316" name="Google Shape;7316;p8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5"/>
          <p:cNvGrpSpPr/>
          <p:nvPr/>
        </p:nvGrpSpPr>
        <p:grpSpPr>
          <a:xfrm>
            <a:off x="7528677" y="1819965"/>
            <a:ext cx="368106" cy="356232"/>
            <a:chOff x="-11299000" y="3647875"/>
            <a:chExt cx="365475" cy="353650"/>
          </a:xfrm>
        </p:grpSpPr>
        <p:sp>
          <p:nvSpPr>
            <p:cNvPr id="7324" name="Google Shape;7324;p8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5"/>
          <p:cNvGrpSpPr/>
          <p:nvPr/>
        </p:nvGrpSpPr>
        <p:grpSpPr>
          <a:xfrm>
            <a:off x="7544139" y="2275916"/>
            <a:ext cx="357808" cy="333240"/>
            <a:chOff x="-11295075" y="4092875"/>
            <a:chExt cx="355250" cy="330825"/>
          </a:xfrm>
        </p:grpSpPr>
        <p:sp>
          <p:nvSpPr>
            <p:cNvPr id="7331" name="Google Shape;7331;p8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5"/>
          <p:cNvGrpSpPr/>
          <p:nvPr/>
        </p:nvGrpSpPr>
        <p:grpSpPr>
          <a:xfrm>
            <a:off x="5769739" y="2738964"/>
            <a:ext cx="312585" cy="355451"/>
            <a:chOff x="-9500075" y="3180800"/>
            <a:chExt cx="310350" cy="352875"/>
          </a:xfrm>
        </p:grpSpPr>
        <p:sp>
          <p:nvSpPr>
            <p:cNvPr id="7337" name="Google Shape;7337;p8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5"/>
          <p:cNvGrpSpPr/>
          <p:nvPr/>
        </p:nvGrpSpPr>
        <p:grpSpPr>
          <a:xfrm>
            <a:off x="5747530" y="3214479"/>
            <a:ext cx="356221" cy="356257"/>
            <a:chOff x="-9523700" y="3614000"/>
            <a:chExt cx="353675" cy="353675"/>
          </a:xfrm>
        </p:grpSpPr>
        <p:sp>
          <p:nvSpPr>
            <p:cNvPr id="7347" name="Google Shape;7347;p8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5"/>
          <p:cNvGrpSpPr/>
          <p:nvPr/>
        </p:nvGrpSpPr>
        <p:grpSpPr>
          <a:xfrm>
            <a:off x="7532481" y="3237121"/>
            <a:ext cx="356221" cy="354670"/>
            <a:chOff x="-9523700" y="4049550"/>
            <a:chExt cx="353675" cy="352100"/>
          </a:xfrm>
        </p:grpSpPr>
        <p:sp>
          <p:nvSpPr>
            <p:cNvPr id="7357" name="Google Shape;7357;p8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5"/>
          <p:cNvGrpSpPr/>
          <p:nvPr/>
        </p:nvGrpSpPr>
        <p:grpSpPr>
          <a:xfrm>
            <a:off x="7088596" y="3237094"/>
            <a:ext cx="357002" cy="311029"/>
            <a:chOff x="-8209150" y="3659675"/>
            <a:chExt cx="354450" cy="308775"/>
          </a:xfrm>
        </p:grpSpPr>
        <p:sp>
          <p:nvSpPr>
            <p:cNvPr id="7365" name="Google Shape;7365;p8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5"/>
          <p:cNvGrpSpPr/>
          <p:nvPr/>
        </p:nvGrpSpPr>
        <p:grpSpPr>
          <a:xfrm>
            <a:off x="6202157" y="2266007"/>
            <a:ext cx="356221" cy="353059"/>
            <a:chOff x="-12643475" y="4081850"/>
            <a:chExt cx="353675" cy="350500"/>
          </a:xfrm>
        </p:grpSpPr>
        <p:sp>
          <p:nvSpPr>
            <p:cNvPr id="7372" name="Google Shape;7372;p8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6" name="Google Shape;7376;p85"/>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7" name="Google Shape;7377;p85"/>
          <p:cNvGrpSpPr/>
          <p:nvPr/>
        </p:nvGrpSpPr>
        <p:grpSpPr>
          <a:xfrm>
            <a:off x="7984757" y="2275916"/>
            <a:ext cx="356221" cy="333240"/>
            <a:chOff x="-10858725" y="4092875"/>
            <a:chExt cx="353675" cy="330825"/>
          </a:xfrm>
        </p:grpSpPr>
        <p:sp>
          <p:nvSpPr>
            <p:cNvPr id="7378" name="Google Shape;7378;p8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5"/>
          <p:cNvGrpSpPr/>
          <p:nvPr/>
        </p:nvGrpSpPr>
        <p:grpSpPr>
          <a:xfrm>
            <a:off x="6243280" y="3214882"/>
            <a:ext cx="252278" cy="355451"/>
            <a:chOff x="-9039300" y="3614000"/>
            <a:chExt cx="250475" cy="352875"/>
          </a:xfrm>
        </p:grpSpPr>
        <p:sp>
          <p:nvSpPr>
            <p:cNvPr id="7385" name="Google Shape;7385;p8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5"/>
          <p:cNvGrpSpPr/>
          <p:nvPr/>
        </p:nvGrpSpPr>
        <p:grpSpPr>
          <a:xfrm>
            <a:off x="7975246" y="3237121"/>
            <a:ext cx="354635" cy="354670"/>
            <a:chOff x="-9088150" y="4049550"/>
            <a:chExt cx="352100" cy="352100"/>
          </a:xfrm>
        </p:grpSpPr>
        <p:sp>
          <p:nvSpPr>
            <p:cNvPr id="7388" name="Google Shape;7388;p8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85"/>
          <p:cNvGrpSpPr/>
          <p:nvPr/>
        </p:nvGrpSpPr>
        <p:grpSpPr>
          <a:xfrm>
            <a:off x="7109610" y="2739354"/>
            <a:ext cx="315757" cy="354670"/>
            <a:chOff x="-8191825" y="3174500"/>
            <a:chExt cx="313500" cy="352100"/>
          </a:xfrm>
        </p:grpSpPr>
        <p:sp>
          <p:nvSpPr>
            <p:cNvPr id="7395" name="Google Shape;7395;p8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5"/>
          <p:cNvGrpSpPr/>
          <p:nvPr/>
        </p:nvGrpSpPr>
        <p:grpSpPr>
          <a:xfrm>
            <a:off x="4858968" y="1379875"/>
            <a:ext cx="356221" cy="354973"/>
            <a:chOff x="-13947000" y="3212800"/>
            <a:chExt cx="353675" cy="352400"/>
          </a:xfrm>
        </p:grpSpPr>
        <p:sp>
          <p:nvSpPr>
            <p:cNvPr id="7399" name="Google Shape;7399;p8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1" name="Google Shape;7401;p85"/>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2" name="Google Shape;7402;p85"/>
          <p:cNvGrpSpPr/>
          <p:nvPr/>
        </p:nvGrpSpPr>
        <p:grpSpPr>
          <a:xfrm>
            <a:off x="5301563" y="1379233"/>
            <a:ext cx="356221" cy="356257"/>
            <a:chOff x="-13512225" y="3211525"/>
            <a:chExt cx="353675" cy="353675"/>
          </a:xfrm>
        </p:grpSpPr>
        <p:sp>
          <p:nvSpPr>
            <p:cNvPr id="7403" name="Google Shape;7403;p8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5"/>
          <p:cNvGrpSpPr/>
          <p:nvPr/>
        </p:nvGrpSpPr>
        <p:grpSpPr>
          <a:xfrm>
            <a:off x="6191845" y="1379624"/>
            <a:ext cx="356221" cy="355476"/>
            <a:chOff x="-12643475" y="3212300"/>
            <a:chExt cx="353675" cy="352900"/>
          </a:xfrm>
        </p:grpSpPr>
        <p:sp>
          <p:nvSpPr>
            <p:cNvPr id="7409" name="Google Shape;7409;p8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85"/>
          <p:cNvGrpSpPr/>
          <p:nvPr/>
        </p:nvGrpSpPr>
        <p:grpSpPr>
          <a:xfrm>
            <a:off x="6191845" y="1831398"/>
            <a:ext cx="356221" cy="333366"/>
            <a:chOff x="-12643475" y="3657325"/>
            <a:chExt cx="353675" cy="330950"/>
          </a:xfrm>
        </p:grpSpPr>
        <p:sp>
          <p:nvSpPr>
            <p:cNvPr id="7419" name="Google Shape;7419;p8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5"/>
          <p:cNvGrpSpPr/>
          <p:nvPr/>
        </p:nvGrpSpPr>
        <p:grpSpPr>
          <a:xfrm>
            <a:off x="7974847" y="1380027"/>
            <a:ext cx="355416" cy="354670"/>
            <a:chOff x="-10857925" y="3213875"/>
            <a:chExt cx="352875" cy="352100"/>
          </a:xfrm>
        </p:grpSpPr>
        <p:sp>
          <p:nvSpPr>
            <p:cNvPr id="7426" name="Google Shape;7426;p8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5"/>
          <p:cNvGrpSpPr/>
          <p:nvPr/>
        </p:nvGrpSpPr>
        <p:grpSpPr>
          <a:xfrm>
            <a:off x="6191762" y="2739455"/>
            <a:ext cx="356096" cy="354469"/>
            <a:chOff x="-9089725" y="3180200"/>
            <a:chExt cx="353550" cy="351900"/>
          </a:xfrm>
        </p:grpSpPr>
        <p:sp>
          <p:nvSpPr>
            <p:cNvPr id="7437" name="Google Shape;7437;p8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5"/>
          <p:cNvGrpSpPr/>
          <p:nvPr/>
        </p:nvGrpSpPr>
        <p:grpSpPr>
          <a:xfrm>
            <a:off x="7083760" y="1819260"/>
            <a:ext cx="358588" cy="357642"/>
            <a:chOff x="7083760" y="1971660"/>
            <a:chExt cx="358588" cy="357642"/>
          </a:xfrm>
        </p:grpSpPr>
        <p:sp>
          <p:nvSpPr>
            <p:cNvPr id="7440" name="Google Shape;7440;p8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5"/>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53" name="Google Shape;7453;p85"/>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7" name="Shape 7457"/>
        <p:cNvGrpSpPr/>
        <p:nvPr/>
      </p:nvGrpSpPr>
      <p:grpSpPr>
        <a:xfrm>
          <a:off x="0" y="0"/>
          <a:ext cx="0" cy="0"/>
          <a:chOff x="0" y="0"/>
          <a:chExt cx="0" cy="0"/>
        </a:xfrm>
      </p:grpSpPr>
      <p:sp>
        <p:nvSpPr>
          <p:cNvPr id="7458" name="Google Shape;7458;p8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9" name="Google Shape;7459;p86"/>
          <p:cNvGrpSpPr/>
          <p:nvPr/>
        </p:nvGrpSpPr>
        <p:grpSpPr>
          <a:xfrm>
            <a:off x="748855" y="2243507"/>
            <a:ext cx="452798" cy="449473"/>
            <a:chOff x="-21322300" y="3693325"/>
            <a:chExt cx="306400" cy="304150"/>
          </a:xfrm>
        </p:grpSpPr>
        <p:sp>
          <p:nvSpPr>
            <p:cNvPr id="7460" name="Google Shape;7460;p8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6"/>
          <p:cNvGrpSpPr/>
          <p:nvPr/>
        </p:nvGrpSpPr>
        <p:grpSpPr>
          <a:xfrm>
            <a:off x="748263" y="2810244"/>
            <a:ext cx="453980" cy="422540"/>
            <a:chOff x="-21322300" y="4077125"/>
            <a:chExt cx="307200" cy="285925"/>
          </a:xfrm>
        </p:grpSpPr>
        <p:sp>
          <p:nvSpPr>
            <p:cNvPr id="7465" name="Google Shape;7465;p8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6"/>
          <p:cNvGrpSpPr/>
          <p:nvPr/>
        </p:nvGrpSpPr>
        <p:grpSpPr>
          <a:xfrm>
            <a:off x="3525440" y="1689128"/>
            <a:ext cx="451653" cy="450212"/>
            <a:chOff x="-19394200" y="3333800"/>
            <a:chExt cx="305625" cy="304650"/>
          </a:xfrm>
        </p:grpSpPr>
        <p:sp>
          <p:nvSpPr>
            <p:cNvPr id="7478" name="Google Shape;7478;p8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86"/>
          <p:cNvGrpSpPr/>
          <p:nvPr/>
        </p:nvGrpSpPr>
        <p:grpSpPr>
          <a:xfrm>
            <a:off x="3524276" y="2243580"/>
            <a:ext cx="453980" cy="449325"/>
            <a:chOff x="-19396575" y="3708500"/>
            <a:chExt cx="307200" cy="304050"/>
          </a:xfrm>
        </p:grpSpPr>
        <p:sp>
          <p:nvSpPr>
            <p:cNvPr id="7488" name="Google Shape;7488;p8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6"/>
          <p:cNvGrpSpPr/>
          <p:nvPr/>
        </p:nvGrpSpPr>
        <p:grpSpPr>
          <a:xfrm>
            <a:off x="3518457" y="2796461"/>
            <a:ext cx="465618" cy="450101"/>
            <a:chOff x="-19394200" y="4084200"/>
            <a:chExt cx="315075" cy="304575"/>
          </a:xfrm>
        </p:grpSpPr>
        <p:sp>
          <p:nvSpPr>
            <p:cNvPr id="7492" name="Google Shape;7492;p8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6"/>
          <p:cNvGrpSpPr/>
          <p:nvPr/>
        </p:nvGrpSpPr>
        <p:grpSpPr>
          <a:xfrm>
            <a:off x="6324167" y="1689001"/>
            <a:ext cx="400447" cy="450470"/>
            <a:chOff x="-17526750" y="3309200"/>
            <a:chExt cx="270975" cy="304825"/>
          </a:xfrm>
        </p:grpSpPr>
        <p:sp>
          <p:nvSpPr>
            <p:cNvPr id="7499" name="Google Shape;7499;p8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6"/>
          <p:cNvGrpSpPr/>
          <p:nvPr/>
        </p:nvGrpSpPr>
        <p:grpSpPr>
          <a:xfrm>
            <a:off x="6300319" y="2244173"/>
            <a:ext cx="448143" cy="448143"/>
            <a:chOff x="-17542500" y="3684100"/>
            <a:chExt cx="303250" cy="303250"/>
          </a:xfrm>
        </p:grpSpPr>
        <p:sp>
          <p:nvSpPr>
            <p:cNvPr id="7505" name="Google Shape;7505;p8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6"/>
          <p:cNvGrpSpPr/>
          <p:nvPr/>
        </p:nvGrpSpPr>
        <p:grpSpPr>
          <a:xfrm>
            <a:off x="6299728" y="2810817"/>
            <a:ext cx="449325" cy="421395"/>
            <a:chOff x="-17542500" y="4068450"/>
            <a:chExt cx="304050" cy="285150"/>
          </a:xfrm>
        </p:grpSpPr>
        <p:sp>
          <p:nvSpPr>
            <p:cNvPr id="7513" name="Google Shape;7513;p8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6"/>
          <p:cNvGrpSpPr/>
          <p:nvPr/>
        </p:nvGrpSpPr>
        <p:grpSpPr>
          <a:xfrm>
            <a:off x="3530150" y="3342211"/>
            <a:ext cx="343404" cy="449325"/>
            <a:chOff x="-15652200" y="3335975"/>
            <a:chExt cx="232375" cy="304050"/>
          </a:xfrm>
        </p:grpSpPr>
        <p:sp>
          <p:nvSpPr>
            <p:cNvPr id="7520" name="Google Shape;7520;p8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6"/>
          <p:cNvGrpSpPr/>
          <p:nvPr/>
        </p:nvGrpSpPr>
        <p:grpSpPr>
          <a:xfrm>
            <a:off x="1304064" y="2243729"/>
            <a:ext cx="449325" cy="449030"/>
            <a:chOff x="-20945825" y="3692175"/>
            <a:chExt cx="304050" cy="303850"/>
          </a:xfrm>
        </p:grpSpPr>
        <p:sp>
          <p:nvSpPr>
            <p:cNvPr id="7530" name="Google Shape;7530;p8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6"/>
          <p:cNvGrpSpPr/>
          <p:nvPr/>
        </p:nvGrpSpPr>
        <p:grpSpPr>
          <a:xfrm>
            <a:off x="4110888" y="1689848"/>
            <a:ext cx="372516" cy="448771"/>
            <a:chOff x="-18994100" y="3334775"/>
            <a:chExt cx="252075" cy="303675"/>
          </a:xfrm>
        </p:grpSpPr>
        <p:sp>
          <p:nvSpPr>
            <p:cNvPr id="7535" name="Google Shape;7535;p8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6"/>
          <p:cNvGrpSpPr/>
          <p:nvPr/>
        </p:nvGrpSpPr>
        <p:grpSpPr>
          <a:xfrm>
            <a:off x="4125445" y="2244743"/>
            <a:ext cx="343404" cy="446998"/>
            <a:chOff x="-18983850" y="3710075"/>
            <a:chExt cx="232375" cy="302475"/>
          </a:xfrm>
        </p:grpSpPr>
        <p:sp>
          <p:nvSpPr>
            <p:cNvPr id="7540" name="Google Shape;7540;p8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6"/>
          <p:cNvGrpSpPr/>
          <p:nvPr/>
        </p:nvGrpSpPr>
        <p:grpSpPr>
          <a:xfrm>
            <a:off x="1303491" y="1689573"/>
            <a:ext cx="450470" cy="449325"/>
            <a:chOff x="-20946600" y="3317850"/>
            <a:chExt cx="304825" cy="304050"/>
          </a:xfrm>
        </p:grpSpPr>
        <p:sp>
          <p:nvSpPr>
            <p:cNvPr id="7545" name="Google Shape;7545;p8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6"/>
          <p:cNvGrpSpPr/>
          <p:nvPr/>
        </p:nvGrpSpPr>
        <p:grpSpPr>
          <a:xfrm>
            <a:off x="1329667" y="2797442"/>
            <a:ext cx="398119" cy="448143"/>
            <a:chOff x="-20930075" y="4066100"/>
            <a:chExt cx="269400" cy="303250"/>
          </a:xfrm>
        </p:grpSpPr>
        <p:sp>
          <p:nvSpPr>
            <p:cNvPr id="7549" name="Google Shape;7549;p8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6"/>
          <p:cNvGrpSpPr/>
          <p:nvPr/>
        </p:nvGrpSpPr>
        <p:grpSpPr>
          <a:xfrm>
            <a:off x="4071911" y="2797422"/>
            <a:ext cx="450470" cy="448180"/>
            <a:chOff x="-19020075" y="4084200"/>
            <a:chExt cx="304825" cy="303275"/>
          </a:xfrm>
        </p:grpSpPr>
        <p:sp>
          <p:nvSpPr>
            <p:cNvPr id="7552" name="Google Shape;7552;p8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6"/>
          <p:cNvGrpSpPr/>
          <p:nvPr/>
        </p:nvGrpSpPr>
        <p:grpSpPr>
          <a:xfrm>
            <a:off x="6889176" y="1689001"/>
            <a:ext cx="396937" cy="450470"/>
            <a:chOff x="-17149475" y="3309200"/>
            <a:chExt cx="268600" cy="304825"/>
          </a:xfrm>
        </p:grpSpPr>
        <p:sp>
          <p:nvSpPr>
            <p:cNvPr id="7562" name="Google Shape;7562;p8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6"/>
          <p:cNvGrpSpPr/>
          <p:nvPr/>
        </p:nvGrpSpPr>
        <p:grpSpPr>
          <a:xfrm>
            <a:off x="6862982" y="2258120"/>
            <a:ext cx="449325" cy="420249"/>
            <a:chOff x="-17168375" y="3692750"/>
            <a:chExt cx="304050" cy="284375"/>
          </a:xfrm>
        </p:grpSpPr>
        <p:sp>
          <p:nvSpPr>
            <p:cNvPr id="7565" name="Google Shape;7565;p8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6"/>
          <p:cNvGrpSpPr/>
          <p:nvPr/>
        </p:nvGrpSpPr>
        <p:grpSpPr>
          <a:xfrm>
            <a:off x="6859491" y="2796852"/>
            <a:ext cx="456308" cy="449325"/>
            <a:chOff x="-17170750" y="4058800"/>
            <a:chExt cx="308775" cy="304050"/>
          </a:xfrm>
        </p:grpSpPr>
        <p:sp>
          <p:nvSpPr>
            <p:cNvPr id="7573" name="Google Shape;7573;p8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6"/>
          <p:cNvGrpSpPr/>
          <p:nvPr/>
        </p:nvGrpSpPr>
        <p:grpSpPr>
          <a:xfrm>
            <a:off x="5721388" y="3343358"/>
            <a:ext cx="450470" cy="446998"/>
            <a:chOff x="-15688425" y="3707725"/>
            <a:chExt cx="304825" cy="302475"/>
          </a:xfrm>
        </p:grpSpPr>
        <p:sp>
          <p:nvSpPr>
            <p:cNvPr id="7591" name="Google Shape;7591;p8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6"/>
          <p:cNvGrpSpPr/>
          <p:nvPr/>
        </p:nvGrpSpPr>
        <p:grpSpPr>
          <a:xfrm>
            <a:off x="1865544" y="1690441"/>
            <a:ext cx="451653" cy="447589"/>
            <a:chOff x="-20572500" y="3319025"/>
            <a:chExt cx="305625" cy="302875"/>
          </a:xfrm>
        </p:grpSpPr>
        <p:sp>
          <p:nvSpPr>
            <p:cNvPr id="7598" name="Google Shape;7598;p8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6"/>
          <p:cNvGrpSpPr/>
          <p:nvPr/>
        </p:nvGrpSpPr>
        <p:grpSpPr>
          <a:xfrm>
            <a:off x="1866708" y="2305410"/>
            <a:ext cx="449325" cy="325670"/>
            <a:chOff x="-20571700" y="3722875"/>
            <a:chExt cx="304050" cy="220375"/>
          </a:xfrm>
        </p:grpSpPr>
        <p:sp>
          <p:nvSpPr>
            <p:cNvPr id="7601" name="Google Shape;7601;p8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6"/>
          <p:cNvGrpSpPr/>
          <p:nvPr/>
        </p:nvGrpSpPr>
        <p:grpSpPr>
          <a:xfrm>
            <a:off x="1866135" y="2796278"/>
            <a:ext cx="450470" cy="450470"/>
            <a:chOff x="-20571700" y="4066875"/>
            <a:chExt cx="304825" cy="304825"/>
          </a:xfrm>
        </p:grpSpPr>
        <p:sp>
          <p:nvSpPr>
            <p:cNvPr id="7609" name="Google Shape;7609;p8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6"/>
          <p:cNvGrpSpPr/>
          <p:nvPr/>
        </p:nvGrpSpPr>
        <p:grpSpPr>
          <a:xfrm>
            <a:off x="4632837" y="1688259"/>
            <a:ext cx="453980" cy="451948"/>
            <a:chOff x="-18645175" y="3334200"/>
            <a:chExt cx="307200" cy="305825"/>
          </a:xfrm>
        </p:grpSpPr>
        <p:sp>
          <p:nvSpPr>
            <p:cNvPr id="7616" name="Google Shape;7616;p8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6"/>
          <p:cNvGrpSpPr/>
          <p:nvPr/>
        </p:nvGrpSpPr>
        <p:grpSpPr>
          <a:xfrm>
            <a:off x="4633429" y="2242989"/>
            <a:ext cx="452798" cy="450507"/>
            <a:chOff x="-18645175" y="3708500"/>
            <a:chExt cx="306400" cy="304850"/>
          </a:xfrm>
        </p:grpSpPr>
        <p:sp>
          <p:nvSpPr>
            <p:cNvPr id="7622" name="Google Shape;7622;p8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6"/>
          <p:cNvGrpSpPr/>
          <p:nvPr/>
        </p:nvGrpSpPr>
        <p:grpSpPr>
          <a:xfrm>
            <a:off x="4631101" y="2795630"/>
            <a:ext cx="457453" cy="451763"/>
            <a:chOff x="-18647525" y="4082625"/>
            <a:chExt cx="309550" cy="305700"/>
          </a:xfrm>
        </p:grpSpPr>
        <p:sp>
          <p:nvSpPr>
            <p:cNvPr id="7630" name="Google Shape;7630;p8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6"/>
          <p:cNvGrpSpPr/>
          <p:nvPr/>
        </p:nvGrpSpPr>
        <p:grpSpPr>
          <a:xfrm>
            <a:off x="7441485" y="1689592"/>
            <a:ext cx="395755" cy="449288"/>
            <a:chOff x="-16775350" y="3309200"/>
            <a:chExt cx="267800" cy="304025"/>
          </a:xfrm>
        </p:grpSpPr>
        <p:sp>
          <p:nvSpPr>
            <p:cNvPr id="7635" name="Google Shape;7635;p8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6"/>
          <p:cNvGrpSpPr/>
          <p:nvPr/>
        </p:nvGrpSpPr>
        <p:grpSpPr>
          <a:xfrm>
            <a:off x="7441485" y="2241827"/>
            <a:ext cx="395755" cy="452835"/>
            <a:chOff x="-16775350" y="3683300"/>
            <a:chExt cx="267800" cy="306425"/>
          </a:xfrm>
        </p:grpSpPr>
        <p:sp>
          <p:nvSpPr>
            <p:cNvPr id="7639" name="Google Shape;7639;p8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6"/>
          <p:cNvGrpSpPr/>
          <p:nvPr/>
        </p:nvGrpSpPr>
        <p:grpSpPr>
          <a:xfrm>
            <a:off x="7413536" y="2796870"/>
            <a:ext cx="451653" cy="449288"/>
            <a:chOff x="-16794250" y="4058225"/>
            <a:chExt cx="305625" cy="304025"/>
          </a:xfrm>
        </p:grpSpPr>
        <p:sp>
          <p:nvSpPr>
            <p:cNvPr id="7643" name="Google Shape;7643;p8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2" name="Google Shape;7652;p8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3" name="Google Shape;7653;p86"/>
          <p:cNvGrpSpPr/>
          <p:nvPr/>
        </p:nvGrpSpPr>
        <p:grpSpPr>
          <a:xfrm>
            <a:off x="2414953" y="1689573"/>
            <a:ext cx="457453" cy="449325"/>
            <a:chOff x="-20199150" y="3317850"/>
            <a:chExt cx="309550" cy="304050"/>
          </a:xfrm>
        </p:grpSpPr>
        <p:sp>
          <p:nvSpPr>
            <p:cNvPr id="7654" name="Google Shape;7654;p8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6"/>
          <p:cNvGrpSpPr/>
          <p:nvPr/>
        </p:nvGrpSpPr>
        <p:grpSpPr>
          <a:xfrm>
            <a:off x="2417281" y="2242861"/>
            <a:ext cx="452798" cy="450766"/>
            <a:chOff x="-20199150" y="3693150"/>
            <a:chExt cx="306400" cy="305025"/>
          </a:xfrm>
        </p:grpSpPr>
        <p:sp>
          <p:nvSpPr>
            <p:cNvPr id="7662" name="Google Shape;7662;p8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6"/>
          <p:cNvGrpSpPr/>
          <p:nvPr/>
        </p:nvGrpSpPr>
        <p:grpSpPr>
          <a:xfrm>
            <a:off x="2417854" y="2795687"/>
            <a:ext cx="451653" cy="451653"/>
            <a:chOff x="-20197575" y="4066875"/>
            <a:chExt cx="305625" cy="305625"/>
          </a:xfrm>
        </p:grpSpPr>
        <p:sp>
          <p:nvSpPr>
            <p:cNvPr id="7669" name="Google Shape;7669;p8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6"/>
          <p:cNvGrpSpPr/>
          <p:nvPr/>
        </p:nvGrpSpPr>
        <p:grpSpPr>
          <a:xfrm>
            <a:off x="5200071" y="1687520"/>
            <a:ext cx="449325" cy="453426"/>
            <a:chOff x="-18271050" y="3333200"/>
            <a:chExt cx="304050" cy="306825"/>
          </a:xfrm>
        </p:grpSpPr>
        <p:sp>
          <p:nvSpPr>
            <p:cNvPr id="7678" name="Google Shape;7678;p8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6"/>
          <p:cNvGrpSpPr/>
          <p:nvPr/>
        </p:nvGrpSpPr>
        <p:grpSpPr>
          <a:xfrm>
            <a:off x="5200644" y="2244171"/>
            <a:ext cx="448180" cy="448143"/>
            <a:chOff x="-18270275" y="3710875"/>
            <a:chExt cx="303275" cy="303250"/>
          </a:xfrm>
        </p:grpSpPr>
        <p:sp>
          <p:nvSpPr>
            <p:cNvPr id="7684" name="Google Shape;7684;p8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6"/>
          <p:cNvGrpSpPr/>
          <p:nvPr/>
        </p:nvGrpSpPr>
        <p:grpSpPr>
          <a:xfrm>
            <a:off x="5254196" y="2797422"/>
            <a:ext cx="341076" cy="448180"/>
            <a:chOff x="-18234025" y="4084200"/>
            <a:chExt cx="230800" cy="303275"/>
          </a:xfrm>
        </p:grpSpPr>
        <p:sp>
          <p:nvSpPr>
            <p:cNvPr id="7691" name="Google Shape;7691;p8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6"/>
          <p:cNvGrpSpPr/>
          <p:nvPr/>
        </p:nvGrpSpPr>
        <p:grpSpPr>
          <a:xfrm>
            <a:off x="2366751" y="3341641"/>
            <a:ext cx="449325" cy="450470"/>
            <a:chOff x="-16419350" y="3308400"/>
            <a:chExt cx="304050" cy="304825"/>
          </a:xfrm>
        </p:grpSpPr>
        <p:sp>
          <p:nvSpPr>
            <p:cNvPr id="7695" name="Google Shape;7695;p8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6"/>
          <p:cNvGrpSpPr/>
          <p:nvPr/>
        </p:nvGrpSpPr>
        <p:grpSpPr>
          <a:xfrm>
            <a:off x="4638306" y="3340423"/>
            <a:ext cx="395755" cy="452872"/>
            <a:chOff x="-16401225" y="3683275"/>
            <a:chExt cx="267800" cy="306450"/>
          </a:xfrm>
        </p:grpSpPr>
        <p:sp>
          <p:nvSpPr>
            <p:cNvPr id="7703" name="Google Shape;7703;p8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6"/>
          <p:cNvGrpSpPr/>
          <p:nvPr/>
        </p:nvGrpSpPr>
        <p:grpSpPr>
          <a:xfrm>
            <a:off x="8003755" y="2797062"/>
            <a:ext cx="450470" cy="448180"/>
            <a:chOff x="-16419350" y="4058200"/>
            <a:chExt cx="304825" cy="303275"/>
          </a:xfrm>
        </p:grpSpPr>
        <p:sp>
          <p:nvSpPr>
            <p:cNvPr id="7711" name="Google Shape;7711;p8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6"/>
          <p:cNvGrpSpPr/>
          <p:nvPr/>
        </p:nvGrpSpPr>
        <p:grpSpPr>
          <a:xfrm>
            <a:off x="4030643" y="3343080"/>
            <a:ext cx="450507" cy="447589"/>
            <a:chOff x="-15296200" y="3326900"/>
            <a:chExt cx="304850" cy="302875"/>
          </a:xfrm>
        </p:grpSpPr>
        <p:sp>
          <p:nvSpPr>
            <p:cNvPr id="7719" name="Google Shape;7719;p8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6"/>
          <p:cNvGrpSpPr/>
          <p:nvPr/>
        </p:nvGrpSpPr>
        <p:grpSpPr>
          <a:xfrm>
            <a:off x="2946296" y="1706881"/>
            <a:ext cx="486566" cy="414708"/>
            <a:chOff x="-19835275" y="3330250"/>
            <a:chExt cx="329250" cy="280625"/>
          </a:xfrm>
        </p:grpSpPr>
        <p:sp>
          <p:nvSpPr>
            <p:cNvPr id="7725" name="Google Shape;7725;p8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6"/>
          <p:cNvGrpSpPr/>
          <p:nvPr/>
        </p:nvGrpSpPr>
        <p:grpSpPr>
          <a:xfrm>
            <a:off x="2964325" y="2243470"/>
            <a:ext cx="450507" cy="449547"/>
            <a:chOff x="-19822675" y="3692750"/>
            <a:chExt cx="304850" cy="304200"/>
          </a:xfrm>
        </p:grpSpPr>
        <p:sp>
          <p:nvSpPr>
            <p:cNvPr id="7729" name="Google Shape;7729;p8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6"/>
          <p:cNvGrpSpPr/>
          <p:nvPr/>
        </p:nvGrpSpPr>
        <p:grpSpPr>
          <a:xfrm>
            <a:off x="2964916" y="2796278"/>
            <a:ext cx="449325" cy="450470"/>
            <a:chOff x="-19822675" y="4066875"/>
            <a:chExt cx="304050" cy="304825"/>
          </a:xfrm>
        </p:grpSpPr>
        <p:sp>
          <p:nvSpPr>
            <p:cNvPr id="7735" name="Google Shape;7735;p8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6"/>
          <p:cNvGrpSpPr/>
          <p:nvPr/>
        </p:nvGrpSpPr>
        <p:grpSpPr>
          <a:xfrm>
            <a:off x="5773985" y="1689571"/>
            <a:ext cx="399302" cy="449325"/>
            <a:chOff x="-17878825" y="3334400"/>
            <a:chExt cx="270200" cy="304050"/>
          </a:xfrm>
        </p:grpSpPr>
        <p:sp>
          <p:nvSpPr>
            <p:cNvPr id="7742" name="Google Shape;7742;p8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6"/>
          <p:cNvGrpSpPr/>
          <p:nvPr/>
        </p:nvGrpSpPr>
        <p:grpSpPr>
          <a:xfrm>
            <a:off x="5747809" y="2242416"/>
            <a:ext cx="451653" cy="451653"/>
            <a:chOff x="-17896150" y="3709300"/>
            <a:chExt cx="305625" cy="305625"/>
          </a:xfrm>
        </p:grpSpPr>
        <p:sp>
          <p:nvSpPr>
            <p:cNvPr id="7750" name="Google Shape;7750;p8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6"/>
          <p:cNvGrpSpPr/>
          <p:nvPr/>
        </p:nvGrpSpPr>
        <p:grpSpPr>
          <a:xfrm>
            <a:off x="5775740" y="2795686"/>
            <a:ext cx="395792" cy="451653"/>
            <a:chOff x="-17878025" y="4082625"/>
            <a:chExt cx="267825" cy="305625"/>
          </a:xfrm>
        </p:grpSpPr>
        <p:sp>
          <p:nvSpPr>
            <p:cNvPr id="7755" name="Google Shape;7755;p8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6"/>
          <p:cNvGrpSpPr/>
          <p:nvPr/>
        </p:nvGrpSpPr>
        <p:grpSpPr>
          <a:xfrm>
            <a:off x="2919632" y="3355015"/>
            <a:ext cx="450507" cy="423722"/>
            <a:chOff x="-16044450" y="3317850"/>
            <a:chExt cx="304850" cy="286725"/>
          </a:xfrm>
        </p:grpSpPr>
        <p:sp>
          <p:nvSpPr>
            <p:cNvPr id="7763" name="Google Shape;7763;p8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8" name="Google Shape;7768;p86"/>
          <p:cNvGrpSpPr/>
          <p:nvPr/>
        </p:nvGrpSpPr>
        <p:grpSpPr>
          <a:xfrm>
            <a:off x="8042149" y="2243724"/>
            <a:ext cx="373662" cy="449030"/>
            <a:chOff x="-16018450" y="4058400"/>
            <a:chExt cx="252850" cy="303850"/>
          </a:xfrm>
        </p:grpSpPr>
        <p:sp>
          <p:nvSpPr>
            <p:cNvPr id="7769" name="Google Shape;7769;p8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3" name="Google Shape;7773;p8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6"/>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8" name="Shape 7778"/>
        <p:cNvGrpSpPr/>
        <p:nvPr/>
      </p:nvGrpSpPr>
      <p:grpSpPr>
        <a:xfrm>
          <a:off x="0" y="0"/>
          <a:ext cx="0" cy="0"/>
          <a:chOff x="0" y="0"/>
          <a:chExt cx="0" cy="0"/>
        </a:xfrm>
      </p:grpSpPr>
      <p:grpSp>
        <p:nvGrpSpPr>
          <p:cNvPr id="7779" name="Google Shape;7779;p87"/>
          <p:cNvGrpSpPr/>
          <p:nvPr/>
        </p:nvGrpSpPr>
        <p:grpSpPr>
          <a:xfrm>
            <a:off x="845901" y="1689241"/>
            <a:ext cx="442337" cy="419623"/>
            <a:chOff x="-6696925" y="3272575"/>
            <a:chExt cx="307200" cy="291425"/>
          </a:xfrm>
        </p:grpSpPr>
        <p:sp>
          <p:nvSpPr>
            <p:cNvPr id="7780" name="Google Shape;7780;p8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87"/>
          <p:cNvGrpSpPr/>
          <p:nvPr/>
        </p:nvGrpSpPr>
        <p:grpSpPr>
          <a:xfrm>
            <a:off x="845884" y="2204636"/>
            <a:ext cx="442373" cy="420775"/>
            <a:chOff x="-6690625" y="3631325"/>
            <a:chExt cx="307225" cy="292225"/>
          </a:xfrm>
        </p:grpSpPr>
        <p:sp>
          <p:nvSpPr>
            <p:cNvPr id="7783" name="Google Shape;7783;p8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7"/>
          <p:cNvGrpSpPr/>
          <p:nvPr/>
        </p:nvGrpSpPr>
        <p:grpSpPr>
          <a:xfrm>
            <a:off x="868005" y="2756972"/>
            <a:ext cx="421927" cy="419371"/>
            <a:chOff x="-6689825" y="3992050"/>
            <a:chExt cx="293025" cy="291250"/>
          </a:xfrm>
        </p:grpSpPr>
        <p:sp>
          <p:nvSpPr>
            <p:cNvPr id="7789" name="Google Shape;7789;p8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1" name="Google Shape;7801;p8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2" name="Google Shape;7802;p87"/>
          <p:cNvGrpSpPr/>
          <p:nvPr/>
        </p:nvGrpSpPr>
        <p:grpSpPr>
          <a:xfrm>
            <a:off x="3551317" y="2205192"/>
            <a:ext cx="423043" cy="419659"/>
            <a:chOff x="-4837325" y="3612425"/>
            <a:chExt cx="293800" cy="291450"/>
          </a:xfrm>
        </p:grpSpPr>
        <p:sp>
          <p:nvSpPr>
            <p:cNvPr id="7803" name="Google Shape;7803;p8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87"/>
          <p:cNvGrpSpPr/>
          <p:nvPr/>
        </p:nvGrpSpPr>
        <p:grpSpPr>
          <a:xfrm>
            <a:off x="3564349" y="2756826"/>
            <a:ext cx="420775" cy="419659"/>
            <a:chOff x="-4837325" y="3971575"/>
            <a:chExt cx="292225" cy="291450"/>
          </a:xfrm>
        </p:grpSpPr>
        <p:sp>
          <p:nvSpPr>
            <p:cNvPr id="7807" name="Google Shape;7807;p8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7"/>
          <p:cNvGrpSpPr/>
          <p:nvPr/>
        </p:nvGrpSpPr>
        <p:grpSpPr>
          <a:xfrm>
            <a:off x="6256364" y="1714185"/>
            <a:ext cx="430998" cy="369730"/>
            <a:chOff x="-3037625" y="3254850"/>
            <a:chExt cx="299325" cy="256775"/>
          </a:xfrm>
        </p:grpSpPr>
        <p:sp>
          <p:nvSpPr>
            <p:cNvPr id="7814" name="Google Shape;7814;p8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87"/>
          <p:cNvGrpSpPr/>
          <p:nvPr/>
        </p:nvGrpSpPr>
        <p:grpSpPr>
          <a:xfrm>
            <a:off x="6260324" y="2204615"/>
            <a:ext cx="423079" cy="420811"/>
            <a:chOff x="-3031325" y="3597450"/>
            <a:chExt cx="293825" cy="292250"/>
          </a:xfrm>
        </p:grpSpPr>
        <p:sp>
          <p:nvSpPr>
            <p:cNvPr id="7819" name="Google Shape;7819;p8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7"/>
          <p:cNvGrpSpPr/>
          <p:nvPr/>
        </p:nvGrpSpPr>
        <p:grpSpPr>
          <a:xfrm>
            <a:off x="6272798" y="2781214"/>
            <a:ext cx="421927" cy="370882"/>
            <a:chOff x="-3030525" y="3973150"/>
            <a:chExt cx="293025" cy="257575"/>
          </a:xfrm>
        </p:grpSpPr>
        <p:sp>
          <p:nvSpPr>
            <p:cNvPr id="7824" name="Google Shape;7824;p8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7"/>
          <p:cNvGrpSpPr/>
          <p:nvPr/>
        </p:nvGrpSpPr>
        <p:grpSpPr>
          <a:xfrm>
            <a:off x="1374391" y="3369426"/>
            <a:ext cx="421927" cy="297195"/>
            <a:chOff x="-1199300" y="3279250"/>
            <a:chExt cx="293025" cy="206400"/>
          </a:xfrm>
        </p:grpSpPr>
        <p:sp>
          <p:nvSpPr>
            <p:cNvPr id="7827" name="Google Shape;7827;p8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7"/>
          <p:cNvGrpSpPr/>
          <p:nvPr/>
        </p:nvGrpSpPr>
        <p:grpSpPr>
          <a:xfrm>
            <a:off x="1381477" y="1688773"/>
            <a:ext cx="444605" cy="420559"/>
            <a:chOff x="-6338550" y="3272950"/>
            <a:chExt cx="308775" cy="292075"/>
          </a:xfrm>
        </p:grpSpPr>
        <p:sp>
          <p:nvSpPr>
            <p:cNvPr id="7832" name="Google Shape;7832;p8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7"/>
          <p:cNvGrpSpPr/>
          <p:nvPr/>
        </p:nvGrpSpPr>
        <p:grpSpPr>
          <a:xfrm>
            <a:off x="1392817" y="2205194"/>
            <a:ext cx="421927" cy="419659"/>
            <a:chOff x="-6329100" y="3632100"/>
            <a:chExt cx="293025" cy="291450"/>
          </a:xfrm>
        </p:grpSpPr>
        <p:sp>
          <p:nvSpPr>
            <p:cNvPr id="7836" name="Google Shape;7836;p8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7"/>
          <p:cNvGrpSpPr/>
          <p:nvPr/>
        </p:nvGrpSpPr>
        <p:grpSpPr>
          <a:xfrm>
            <a:off x="1405867" y="2756828"/>
            <a:ext cx="419623" cy="419659"/>
            <a:chOff x="-6329875" y="3992050"/>
            <a:chExt cx="291425" cy="291450"/>
          </a:xfrm>
        </p:grpSpPr>
        <p:sp>
          <p:nvSpPr>
            <p:cNvPr id="7840" name="Google Shape;7840;p8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7"/>
          <p:cNvGrpSpPr/>
          <p:nvPr/>
        </p:nvGrpSpPr>
        <p:grpSpPr>
          <a:xfrm>
            <a:off x="4092004" y="1687530"/>
            <a:ext cx="423079" cy="423043"/>
            <a:chOff x="-4478975" y="3251700"/>
            <a:chExt cx="293825" cy="293800"/>
          </a:xfrm>
        </p:grpSpPr>
        <p:sp>
          <p:nvSpPr>
            <p:cNvPr id="7845" name="Google Shape;7845;p8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7"/>
          <p:cNvGrpSpPr/>
          <p:nvPr/>
        </p:nvGrpSpPr>
        <p:grpSpPr>
          <a:xfrm>
            <a:off x="4092004" y="2205192"/>
            <a:ext cx="423079" cy="419659"/>
            <a:chOff x="-4475825" y="3612425"/>
            <a:chExt cx="293825" cy="291450"/>
          </a:xfrm>
        </p:grpSpPr>
        <p:sp>
          <p:nvSpPr>
            <p:cNvPr id="7849" name="Google Shape;7849;p8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7"/>
          <p:cNvGrpSpPr/>
          <p:nvPr/>
        </p:nvGrpSpPr>
        <p:grpSpPr>
          <a:xfrm>
            <a:off x="4101077" y="2756844"/>
            <a:ext cx="428730" cy="419623"/>
            <a:chOff x="-4480550" y="3970800"/>
            <a:chExt cx="297750" cy="291425"/>
          </a:xfrm>
        </p:grpSpPr>
        <p:sp>
          <p:nvSpPr>
            <p:cNvPr id="7853" name="Google Shape;7853;p8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7"/>
          <p:cNvGrpSpPr/>
          <p:nvPr/>
        </p:nvGrpSpPr>
        <p:grpSpPr>
          <a:xfrm>
            <a:off x="6804910" y="1689221"/>
            <a:ext cx="415123" cy="419659"/>
            <a:chOff x="-2668225" y="3239075"/>
            <a:chExt cx="288300" cy="291450"/>
          </a:xfrm>
        </p:grpSpPr>
        <p:sp>
          <p:nvSpPr>
            <p:cNvPr id="7856" name="Google Shape;7856;p8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7"/>
          <p:cNvGrpSpPr/>
          <p:nvPr/>
        </p:nvGrpSpPr>
        <p:grpSpPr>
          <a:xfrm>
            <a:off x="6802066" y="2205191"/>
            <a:ext cx="420811" cy="419659"/>
            <a:chOff x="-2671375" y="3597450"/>
            <a:chExt cx="292250" cy="291450"/>
          </a:xfrm>
        </p:grpSpPr>
        <p:sp>
          <p:nvSpPr>
            <p:cNvPr id="7862" name="Google Shape;7862;p8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7"/>
          <p:cNvGrpSpPr/>
          <p:nvPr/>
        </p:nvGrpSpPr>
        <p:grpSpPr>
          <a:xfrm>
            <a:off x="6812849" y="2755691"/>
            <a:ext cx="423043" cy="421927"/>
            <a:chOff x="-2670575" y="3956600"/>
            <a:chExt cx="293800" cy="293025"/>
          </a:xfrm>
        </p:grpSpPr>
        <p:sp>
          <p:nvSpPr>
            <p:cNvPr id="7865" name="Google Shape;7865;p8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7"/>
          <p:cNvGrpSpPr/>
          <p:nvPr/>
        </p:nvGrpSpPr>
        <p:grpSpPr>
          <a:xfrm>
            <a:off x="3070370" y="3311947"/>
            <a:ext cx="426462" cy="418363"/>
            <a:chOff x="-1183550" y="3586525"/>
            <a:chExt cx="296175" cy="290550"/>
          </a:xfrm>
        </p:grpSpPr>
        <p:sp>
          <p:nvSpPr>
            <p:cNvPr id="7870" name="Google Shape;7870;p8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7"/>
          <p:cNvGrpSpPr/>
          <p:nvPr/>
        </p:nvGrpSpPr>
        <p:grpSpPr>
          <a:xfrm>
            <a:off x="1933980" y="1689799"/>
            <a:ext cx="420811" cy="418507"/>
            <a:chOff x="-5971525" y="3273750"/>
            <a:chExt cx="292250" cy="290650"/>
          </a:xfrm>
        </p:grpSpPr>
        <p:sp>
          <p:nvSpPr>
            <p:cNvPr id="7880" name="Google Shape;7880;p8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7"/>
          <p:cNvGrpSpPr/>
          <p:nvPr/>
        </p:nvGrpSpPr>
        <p:grpSpPr>
          <a:xfrm>
            <a:off x="1928310" y="2203826"/>
            <a:ext cx="432150" cy="422395"/>
            <a:chOff x="-5974675" y="3632100"/>
            <a:chExt cx="300125" cy="293350"/>
          </a:xfrm>
        </p:grpSpPr>
        <p:sp>
          <p:nvSpPr>
            <p:cNvPr id="7883" name="Google Shape;7883;p8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7"/>
          <p:cNvGrpSpPr/>
          <p:nvPr/>
        </p:nvGrpSpPr>
        <p:grpSpPr>
          <a:xfrm>
            <a:off x="1958351" y="2755694"/>
            <a:ext cx="395865" cy="421927"/>
            <a:chOff x="-5971525" y="3990475"/>
            <a:chExt cx="274925" cy="293025"/>
          </a:xfrm>
        </p:grpSpPr>
        <p:sp>
          <p:nvSpPr>
            <p:cNvPr id="7887" name="Google Shape;7887;p8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7"/>
          <p:cNvGrpSpPr/>
          <p:nvPr/>
        </p:nvGrpSpPr>
        <p:grpSpPr>
          <a:xfrm>
            <a:off x="4631558" y="1689798"/>
            <a:ext cx="420775" cy="418507"/>
            <a:chOff x="-4118225" y="3253275"/>
            <a:chExt cx="292225" cy="290650"/>
          </a:xfrm>
        </p:grpSpPr>
        <p:sp>
          <p:nvSpPr>
            <p:cNvPr id="7892" name="Google Shape;7892;p8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7"/>
          <p:cNvGrpSpPr/>
          <p:nvPr/>
        </p:nvGrpSpPr>
        <p:grpSpPr>
          <a:xfrm>
            <a:off x="4682008" y="2204922"/>
            <a:ext cx="319874" cy="420199"/>
            <a:chOff x="-4082800" y="3612425"/>
            <a:chExt cx="222150" cy="291825"/>
          </a:xfrm>
        </p:grpSpPr>
        <p:sp>
          <p:nvSpPr>
            <p:cNvPr id="7895" name="Google Shape;7895;p8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7"/>
          <p:cNvGrpSpPr/>
          <p:nvPr/>
        </p:nvGrpSpPr>
        <p:grpSpPr>
          <a:xfrm>
            <a:off x="4643456" y="2769876"/>
            <a:ext cx="420775" cy="393561"/>
            <a:chOff x="-4118225" y="3990475"/>
            <a:chExt cx="292225" cy="273325"/>
          </a:xfrm>
        </p:grpSpPr>
        <p:sp>
          <p:nvSpPr>
            <p:cNvPr id="7899" name="Google Shape;7899;p8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7"/>
          <p:cNvGrpSpPr/>
          <p:nvPr/>
        </p:nvGrpSpPr>
        <p:grpSpPr>
          <a:xfrm>
            <a:off x="7354110" y="1688087"/>
            <a:ext cx="394713" cy="421927"/>
            <a:chOff x="-2312225" y="3238300"/>
            <a:chExt cx="274125" cy="293025"/>
          </a:xfrm>
        </p:grpSpPr>
        <p:sp>
          <p:nvSpPr>
            <p:cNvPr id="7904" name="Google Shape;7904;p8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7"/>
          <p:cNvGrpSpPr/>
          <p:nvPr/>
        </p:nvGrpSpPr>
        <p:grpSpPr>
          <a:xfrm>
            <a:off x="7351827" y="2756825"/>
            <a:ext cx="423079" cy="419659"/>
            <a:chOff x="-2310650" y="3958175"/>
            <a:chExt cx="293825" cy="291450"/>
          </a:xfrm>
        </p:grpSpPr>
        <p:sp>
          <p:nvSpPr>
            <p:cNvPr id="7907" name="Google Shape;7907;p8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87"/>
          <p:cNvGrpSpPr/>
          <p:nvPr/>
        </p:nvGrpSpPr>
        <p:grpSpPr>
          <a:xfrm>
            <a:off x="4718688" y="3308459"/>
            <a:ext cx="424159" cy="419659"/>
            <a:chOff x="-1182750" y="3962900"/>
            <a:chExt cx="294575" cy="291450"/>
          </a:xfrm>
        </p:grpSpPr>
        <p:sp>
          <p:nvSpPr>
            <p:cNvPr id="7910" name="Google Shape;7910;p8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7"/>
          <p:cNvGrpSpPr/>
          <p:nvPr/>
        </p:nvGrpSpPr>
        <p:grpSpPr>
          <a:xfrm>
            <a:off x="2471824" y="1689223"/>
            <a:ext cx="424195" cy="419659"/>
            <a:chOff x="-5611575" y="3272950"/>
            <a:chExt cx="294600" cy="291450"/>
          </a:xfrm>
        </p:grpSpPr>
        <p:sp>
          <p:nvSpPr>
            <p:cNvPr id="7918" name="Google Shape;7918;p8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7"/>
          <p:cNvGrpSpPr/>
          <p:nvPr/>
        </p:nvGrpSpPr>
        <p:grpSpPr>
          <a:xfrm>
            <a:off x="2471824" y="2205770"/>
            <a:ext cx="424195" cy="418507"/>
            <a:chOff x="-5613150" y="3632900"/>
            <a:chExt cx="294600" cy="290650"/>
          </a:xfrm>
        </p:grpSpPr>
        <p:sp>
          <p:nvSpPr>
            <p:cNvPr id="7924" name="Google Shape;7924;p8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7"/>
          <p:cNvGrpSpPr/>
          <p:nvPr/>
        </p:nvGrpSpPr>
        <p:grpSpPr>
          <a:xfrm>
            <a:off x="7341062" y="2153586"/>
            <a:ext cx="420811" cy="522864"/>
            <a:chOff x="-2310650" y="3525775"/>
            <a:chExt cx="292250" cy="363125"/>
          </a:xfrm>
        </p:grpSpPr>
        <p:sp>
          <p:nvSpPr>
            <p:cNvPr id="7927" name="Google Shape;7927;p8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7"/>
          <p:cNvGrpSpPr/>
          <p:nvPr/>
        </p:nvGrpSpPr>
        <p:grpSpPr>
          <a:xfrm>
            <a:off x="2483722" y="2756270"/>
            <a:ext cx="424195" cy="420775"/>
            <a:chOff x="-5613150" y="3991275"/>
            <a:chExt cx="294600" cy="292225"/>
          </a:xfrm>
        </p:grpSpPr>
        <p:sp>
          <p:nvSpPr>
            <p:cNvPr id="7932" name="Google Shape;7932;p8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7"/>
          <p:cNvGrpSpPr/>
          <p:nvPr/>
        </p:nvGrpSpPr>
        <p:grpSpPr>
          <a:xfrm>
            <a:off x="5155210" y="1689438"/>
            <a:ext cx="434634" cy="419227"/>
            <a:chOff x="-3768700" y="3253275"/>
            <a:chExt cx="301850" cy="291150"/>
          </a:xfrm>
        </p:grpSpPr>
        <p:sp>
          <p:nvSpPr>
            <p:cNvPr id="7942" name="Google Shape;7942;p8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7"/>
          <p:cNvGrpSpPr/>
          <p:nvPr/>
        </p:nvGrpSpPr>
        <p:grpSpPr>
          <a:xfrm>
            <a:off x="5159293" y="2217090"/>
            <a:ext cx="426462" cy="395865"/>
            <a:chOff x="-3808700" y="3628950"/>
            <a:chExt cx="296175" cy="274925"/>
          </a:xfrm>
        </p:grpSpPr>
        <p:sp>
          <p:nvSpPr>
            <p:cNvPr id="7946" name="Google Shape;7946;p8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7"/>
          <p:cNvGrpSpPr/>
          <p:nvPr/>
        </p:nvGrpSpPr>
        <p:grpSpPr>
          <a:xfrm>
            <a:off x="5224504" y="2756412"/>
            <a:ext cx="419443" cy="420487"/>
            <a:chOff x="-3771675" y="3971775"/>
            <a:chExt cx="291300" cy="292025"/>
          </a:xfrm>
        </p:grpSpPr>
        <p:sp>
          <p:nvSpPr>
            <p:cNvPr id="7950" name="Google Shape;7950;p8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7"/>
          <p:cNvGrpSpPr/>
          <p:nvPr/>
        </p:nvGrpSpPr>
        <p:grpSpPr>
          <a:xfrm>
            <a:off x="7885948" y="1716461"/>
            <a:ext cx="420271" cy="320774"/>
            <a:chOff x="-1951475" y="3273100"/>
            <a:chExt cx="291875" cy="222775"/>
          </a:xfrm>
        </p:grpSpPr>
        <p:sp>
          <p:nvSpPr>
            <p:cNvPr id="7956" name="Google Shape;7956;p8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7"/>
          <p:cNvGrpSpPr/>
          <p:nvPr/>
        </p:nvGrpSpPr>
        <p:grpSpPr>
          <a:xfrm>
            <a:off x="7883429" y="2205191"/>
            <a:ext cx="425310" cy="419659"/>
            <a:chOff x="-1951475" y="3597450"/>
            <a:chExt cx="295375" cy="291450"/>
          </a:xfrm>
        </p:grpSpPr>
        <p:sp>
          <p:nvSpPr>
            <p:cNvPr id="7960" name="Google Shape;7960;p8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7"/>
          <p:cNvGrpSpPr/>
          <p:nvPr/>
        </p:nvGrpSpPr>
        <p:grpSpPr>
          <a:xfrm>
            <a:off x="7885680" y="2756825"/>
            <a:ext cx="444605" cy="419659"/>
            <a:chOff x="-1960150" y="3956600"/>
            <a:chExt cx="308775" cy="291450"/>
          </a:xfrm>
        </p:grpSpPr>
        <p:sp>
          <p:nvSpPr>
            <p:cNvPr id="7965" name="Google Shape;7965;p8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7"/>
          <p:cNvGrpSpPr/>
          <p:nvPr/>
        </p:nvGrpSpPr>
        <p:grpSpPr>
          <a:xfrm>
            <a:off x="1939718" y="3307636"/>
            <a:ext cx="420775" cy="420775"/>
            <a:chOff x="-804700" y="3226500"/>
            <a:chExt cx="292225" cy="292225"/>
          </a:xfrm>
        </p:grpSpPr>
        <p:sp>
          <p:nvSpPr>
            <p:cNvPr id="7968" name="Google Shape;7968;p8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7"/>
          <p:cNvGrpSpPr/>
          <p:nvPr/>
        </p:nvGrpSpPr>
        <p:grpSpPr>
          <a:xfrm>
            <a:off x="3019809" y="1688647"/>
            <a:ext cx="420775" cy="420811"/>
            <a:chOff x="-5251625" y="3272950"/>
            <a:chExt cx="292225" cy="292250"/>
          </a:xfrm>
        </p:grpSpPr>
        <p:sp>
          <p:nvSpPr>
            <p:cNvPr id="7976" name="Google Shape;7976;p8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7"/>
          <p:cNvGrpSpPr/>
          <p:nvPr/>
        </p:nvGrpSpPr>
        <p:grpSpPr>
          <a:xfrm>
            <a:off x="3016407" y="2204348"/>
            <a:ext cx="427578" cy="421351"/>
            <a:chOff x="-5254775" y="3631325"/>
            <a:chExt cx="296950" cy="292625"/>
          </a:xfrm>
        </p:grpSpPr>
        <p:sp>
          <p:nvSpPr>
            <p:cNvPr id="7980" name="Google Shape;7980;p8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7"/>
          <p:cNvGrpSpPr/>
          <p:nvPr/>
        </p:nvGrpSpPr>
        <p:grpSpPr>
          <a:xfrm>
            <a:off x="3032265" y="2756270"/>
            <a:ext cx="419659" cy="420775"/>
            <a:chOff x="-5251625" y="3991275"/>
            <a:chExt cx="291450" cy="292225"/>
          </a:xfrm>
        </p:grpSpPr>
        <p:sp>
          <p:nvSpPr>
            <p:cNvPr id="7988" name="Google Shape;7988;p8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87"/>
          <p:cNvGrpSpPr/>
          <p:nvPr/>
        </p:nvGrpSpPr>
        <p:grpSpPr>
          <a:xfrm>
            <a:off x="5772848" y="1689240"/>
            <a:ext cx="319874" cy="419623"/>
            <a:chOff x="-3365275" y="3253275"/>
            <a:chExt cx="222150" cy="291425"/>
          </a:xfrm>
        </p:grpSpPr>
        <p:sp>
          <p:nvSpPr>
            <p:cNvPr id="7994" name="Google Shape;7994;p8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7"/>
          <p:cNvGrpSpPr/>
          <p:nvPr/>
        </p:nvGrpSpPr>
        <p:grpSpPr>
          <a:xfrm>
            <a:off x="5746786" y="2204058"/>
            <a:ext cx="371998" cy="421927"/>
            <a:chOff x="-3383375" y="3611625"/>
            <a:chExt cx="258350" cy="293025"/>
          </a:xfrm>
        </p:grpSpPr>
        <p:sp>
          <p:nvSpPr>
            <p:cNvPr id="7997" name="Google Shape;7997;p8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7"/>
          <p:cNvGrpSpPr/>
          <p:nvPr/>
        </p:nvGrpSpPr>
        <p:grpSpPr>
          <a:xfrm>
            <a:off x="5809135" y="2756826"/>
            <a:ext cx="271097" cy="419659"/>
            <a:chOff x="-3347950" y="3971575"/>
            <a:chExt cx="188275" cy="291450"/>
          </a:xfrm>
        </p:grpSpPr>
        <p:sp>
          <p:nvSpPr>
            <p:cNvPr id="8000" name="Google Shape;8000;p8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7"/>
          <p:cNvGrpSpPr/>
          <p:nvPr/>
        </p:nvGrpSpPr>
        <p:grpSpPr>
          <a:xfrm>
            <a:off x="858994" y="3307061"/>
            <a:ext cx="371998" cy="421927"/>
            <a:chOff x="-1575775" y="3238300"/>
            <a:chExt cx="258350" cy="293025"/>
          </a:xfrm>
        </p:grpSpPr>
        <p:sp>
          <p:nvSpPr>
            <p:cNvPr id="8004" name="Google Shape;8004;p8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7"/>
          <p:cNvGrpSpPr/>
          <p:nvPr/>
        </p:nvGrpSpPr>
        <p:grpSpPr>
          <a:xfrm>
            <a:off x="2503892" y="3309051"/>
            <a:ext cx="423079" cy="424159"/>
            <a:chOff x="-1591550" y="3597475"/>
            <a:chExt cx="293825" cy="294575"/>
          </a:xfrm>
        </p:grpSpPr>
        <p:sp>
          <p:nvSpPr>
            <p:cNvPr id="8010" name="Google Shape;8010;p8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7"/>
          <p:cNvGrpSpPr/>
          <p:nvPr/>
        </p:nvGrpSpPr>
        <p:grpSpPr>
          <a:xfrm>
            <a:off x="4153362" y="3318663"/>
            <a:ext cx="421927" cy="399248"/>
            <a:chOff x="-1592325" y="3957400"/>
            <a:chExt cx="293025" cy="277275"/>
          </a:xfrm>
        </p:grpSpPr>
        <p:sp>
          <p:nvSpPr>
            <p:cNvPr id="8014" name="Google Shape;8014;p8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7"/>
          <p:cNvGrpSpPr/>
          <p:nvPr/>
        </p:nvGrpSpPr>
        <p:grpSpPr>
          <a:xfrm>
            <a:off x="3640232" y="3310744"/>
            <a:ext cx="369730" cy="420775"/>
            <a:chOff x="-778700" y="3612425"/>
            <a:chExt cx="256775" cy="292225"/>
          </a:xfrm>
        </p:grpSpPr>
        <p:sp>
          <p:nvSpPr>
            <p:cNvPr id="8019" name="Google Shape;8019;p8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7"/>
          <p:cNvGrpSpPr/>
          <p:nvPr/>
        </p:nvGrpSpPr>
        <p:grpSpPr>
          <a:xfrm>
            <a:off x="6111733" y="3828305"/>
            <a:ext cx="340731" cy="387641"/>
            <a:chOff x="7728464" y="1561258"/>
            <a:chExt cx="349719" cy="397866"/>
          </a:xfrm>
        </p:grpSpPr>
        <p:sp>
          <p:nvSpPr>
            <p:cNvPr id="8026" name="Google Shape;8026;p8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7"/>
          <p:cNvGrpSpPr/>
          <p:nvPr/>
        </p:nvGrpSpPr>
        <p:grpSpPr>
          <a:xfrm>
            <a:off x="4034702" y="3828305"/>
            <a:ext cx="387681" cy="387641"/>
            <a:chOff x="5611350" y="1561258"/>
            <a:chExt cx="397907" cy="397866"/>
          </a:xfrm>
        </p:grpSpPr>
        <p:sp>
          <p:nvSpPr>
            <p:cNvPr id="8029" name="Google Shape;8029;p8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7"/>
          <p:cNvGrpSpPr/>
          <p:nvPr/>
        </p:nvGrpSpPr>
        <p:grpSpPr>
          <a:xfrm>
            <a:off x="4553987" y="3925571"/>
            <a:ext cx="387610" cy="193109"/>
            <a:chOff x="6140660" y="1661097"/>
            <a:chExt cx="397835" cy="198202"/>
          </a:xfrm>
        </p:grpSpPr>
        <p:sp>
          <p:nvSpPr>
            <p:cNvPr id="8034" name="Google Shape;8034;p8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7"/>
          <p:cNvGrpSpPr/>
          <p:nvPr/>
        </p:nvGrpSpPr>
        <p:grpSpPr>
          <a:xfrm>
            <a:off x="5073202" y="3828305"/>
            <a:ext cx="387681" cy="387641"/>
            <a:chOff x="6669907" y="1561258"/>
            <a:chExt cx="397907" cy="397866"/>
          </a:xfrm>
        </p:grpSpPr>
        <p:sp>
          <p:nvSpPr>
            <p:cNvPr id="8039" name="Google Shape;8039;p8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7"/>
          <p:cNvGrpSpPr/>
          <p:nvPr/>
        </p:nvGrpSpPr>
        <p:grpSpPr>
          <a:xfrm>
            <a:off x="1958433" y="3885842"/>
            <a:ext cx="387681" cy="272572"/>
            <a:chOff x="3386036" y="1746339"/>
            <a:chExt cx="397907" cy="279762"/>
          </a:xfrm>
        </p:grpSpPr>
        <p:sp>
          <p:nvSpPr>
            <p:cNvPr id="8045" name="Google Shape;8045;p8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7"/>
          <p:cNvGrpSpPr/>
          <p:nvPr/>
        </p:nvGrpSpPr>
        <p:grpSpPr>
          <a:xfrm>
            <a:off x="2996130" y="3828288"/>
            <a:ext cx="387681" cy="387681"/>
            <a:chOff x="4417380" y="1687279"/>
            <a:chExt cx="397907" cy="397907"/>
          </a:xfrm>
        </p:grpSpPr>
        <p:sp>
          <p:nvSpPr>
            <p:cNvPr id="8048" name="Google Shape;8048;p8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7"/>
          <p:cNvGrpSpPr/>
          <p:nvPr/>
        </p:nvGrpSpPr>
        <p:grpSpPr>
          <a:xfrm>
            <a:off x="7942611" y="3308537"/>
            <a:ext cx="387661" cy="387661"/>
            <a:chOff x="2869999" y="1687279"/>
            <a:chExt cx="397887" cy="397887"/>
          </a:xfrm>
        </p:grpSpPr>
        <p:sp>
          <p:nvSpPr>
            <p:cNvPr id="8051" name="Google Shape;8051;p8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7"/>
          <p:cNvGrpSpPr/>
          <p:nvPr/>
        </p:nvGrpSpPr>
        <p:grpSpPr>
          <a:xfrm>
            <a:off x="2477718" y="3828664"/>
            <a:ext cx="386807" cy="386929"/>
            <a:chOff x="3902887" y="1687655"/>
            <a:chExt cx="397010" cy="397135"/>
          </a:xfrm>
        </p:grpSpPr>
        <p:sp>
          <p:nvSpPr>
            <p:cNvPr id="8054" name="Google Shape;8054;p8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7"/>
          <p:cNvGrpSpPr/>
          <p:nvPr/>
        </p:nvGrpSpPr>
        <p:grpSpPr>
          <a:xfrm>
            <a:off x="3515416" y="3828344"/>
            <a:ext cx="387681" cy="387681"/>
            <a:chOff x="4933458" y="1687279"/>
            <a:chExt cx="397907" cy="397907"/>
          </a:xfrm>
        </p:grpSpPr>
        <p:sp>
          <p:nvSpPr>
            <p:cNvPr id="8057" name="Google Shape;8057;p8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7"/>
          <p:cNvGrpSpPr/>
          <p:nvPr/>
        </p:nvGrpSpPr>
        <p:grpSpPr>
          <a:xfrm>
            <a:off x="5289671" y="3308775"/>
            <a:ext cx="387681" cy="387661"/>
            <a:chOff x="266768" y="1721375"/>
            <a:chExt cx="397907" cy="397887"/>
          </a:xfrm>
        </p:grpSpPr>
        <p:sp>
          <p:nvSpPr>
            <p:cNvPr id="8060" name="Google Shape;8060;p8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7"/>
          <p:cNvGrpSpPr/>
          <p:nvPr/>
        </p:nvGrpSpPr>
        <p:grpSpPr>
          <a:xfrm>
            <a:off x="7411672" y="3308924"/>
            <a:ext cx="387539" cy="386888"/>
            <a:chOff x="2408992" y="1722875"/>
            <a:chExt cx="397761" cy="397093"/>
          </a:xfrm>
        </p:grpSpPr>
        <p:sp>
          <p:nvSpPr>
            <p:cNvPr id="8063" name="Google Shape;8063;p8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87"/>
          <p:cNvGrpSpPr/>
          <p:nvPr/>
        </p:nvGrpSpPr>
        <p:grpSpPr>
          <a:xfrm>
            <a:off x="5592488" y="3828305"/>
            <a:ext cx="387641" cy="387641"/>
            <a:chOff x="7199196" y="1561258"/>
            <a:chExt cx="397866" cy="397866"/>
          </a:xfrm>
        </p:grpSpPr>
        <p:sp>
          <p:nvSpPr>
            <p:cNvPr id="8066" name="Google Shape;8066;p8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9" name="Google Shape;8069;p8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70" name="Google Shape;8070;p87"/>
          <p:cNvGrpSpPr/>
          <p:nvPr/>
        </p:nvGrpSpPr>
        <p:grpSpPr>
          <a:xfrm>
            <a:off x="6348367" y="3308537"/>
            <a:ext cx="387661" cy="387661"/>
            <a:chOff x="1379798" y="1723250"/>
            <a:chExt cx="397887" cy="397887"/>
          </a:xfrm>
        </p:grpSpPr>
        <p:sp>
          <p:nvSpPr>
            <p:cNvPr id="8071" name="Google Shape;8071;p8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7"/>
          <p:cNvGrpSpPr/>
          <p:nvPr/>
        </p:nvGrpSpPr>
        <p:grpSpPr>
          <a:xfrm>
            <a:off x="5817327" y="3308537"/>
            <a:ext cx="387641" cy="387661"/>
            <a:chOff x="864491" y="1723250"/>
            <a:chExt cx="397866" cy="397887"/>
          </a:xfrm>
        </p:grpSpPr>
        <p:sp>
          <p:nvSpPr>
            <p:cNvPr id="8076" name="Google Shape;8076;p8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9" name="Google Shape;8079;p8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0" name="Google Shape;8080;p87"/>
          <p:cNvGrpSpPr/>
          <p:nvPr/>
        </p:nvGrpSpPr>
        <p:grpSpPr>
          <a:xfrm>
            <a:off x="6584154" y="3827060"/>
            <a:ext cx="388966" cy="388966"/>
            <a:chOff x="1190625" y="238125"/>
            <a:chExt cx="5235075" cy="5235075"/>
          </a:xfrm>
        </p:grpSpPr>
        <p:sp>
          <p:nvSpPr>
            <p:cNvPr id="8081" name="Google Shape;8081;p8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6" name="Shape 8086"/>
        <p:cNvGrpSpPr/>
        <p:nvPr/>
      </p:nvGrpSpPr>
      <p:grpSpPr>
        <a:xfrm>
          <a:off x="0" y="0"/>
          <a:ext cx="0" cy="0"/>
          <a:chOff x="0" y="0"/>
          <a:chExt cx="0" cy="0"/>
        </a:xfrm>
      </p:grpSpPr>
      <p:pic>
        <p:nvPicPr>
          <p:cNvPr id="8087" name="Google Shape;8087;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0"/>
          <p:cNvPicPr preferRelativeResize="0"/>
          <p:nvPr>
            <p:ph idx="2" type="pic"/>
          </p:nvPr>
        </p:nvPicPr>
        <p:blipFill rotWithShape="1">
          <a:blip r:embed="rId3">
            <a:alphaModFix/>
          </a:blip>
          <a:srcRect b="0" l="10057" r="25221" t="0"/>
          <a:stretch/>
        </p:blipFill>
        <p:spPr>
          <a:xfrm>
            <a:off x="0" y="627150"/>
            <a:ext cx="3770998" cy="3883500"/>
          </a:xfrm>
          <a:prstGeom prst="rect">
            <a:avLst/>
          </a:prstGeom>
        </p:spPr>
      </p:pic>
      <p:sp>
        <p:nvSpPr>
          <p:cNvPr id="291" name="Google Shape;291;p40"/>
          <p:cNvSpPr/>
          <p:nvPr/>
        </p:nvSpPr>
        <p:spPr>
          <a:xfrm>
            <a:off x="3544625" y="409075"/>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txBox="1"/>
          <p:nvPr>
            <p:ph type="title"/>
          </p:nvPr>
        </p:nvSpPr>
        <p:spPr>
          <a:xfrm>
            <a:off x="4155298" y="1605463"/>
            <a:ext cx="42807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OUR </a:t>
            </a:r>
            <a:r>
              <a:rPr b="1" lang="en">
                <a:solidFill>
                  <a:schemeClr val="lt1"/>
                </a:solidFill>
              </a:rPr>
              <a:t>COMPANY</a:t>
            </a:r>
            <a:endParaRPr b="1">
              <a:solidFill>
                <a:schemeClr val="lt1"/>
              </a:solidFill>
            </a:endParaRPr>
          </a:p>
        </p:txBody>
      </p:sp>
      <p:sp>
        <p:nvSpPr>
          <p:cNvPr id="293" name="Google Shape;293;p40"/>
          <p:cNvSpPr txBox="1"/>
          <p:nvPr>
            <p:ph idx="1" type="subTitle"/>
          </p:nvPr>
        </p:nvSpPr>
        <p:spPr>
          <a:xfrm>
            <a:off x="4155275" y="2444238"/>
            <a:ext cx="4280700" cy="116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a:t>
            </a:r>
            <a:r>
              <a:rPr lang="en"/>
              <a:t>ou </a:t>
            </a:r>
            <a:r>
              <a:rPr lang="en"/>
              <a:t>can</a:t>
            </a:r>
            <a:r>
              <a:rPr lang="en"/>
              <a:t> give here a brief description of the topic you want to talk about. For example, if you want to talk about Mercury, you </a:t>
            </a:r>
            <a:r>
              <a:rPr lang="en"/>
              <a:t>can</a:t>
            </a:r>
            <a:r>
              <a:rPr lang="en"/>
              <a:t> say that it’s the smallest planet in the entire Solar System</a:t>
            </a:r>
            <a:endParaRPr/>
          </a:p>
        </p:txBody>
      </p:sp>
      <p:cxnSp>
        <p:nvCxnSpPr>
          <p:cNvPr id="294" name="Google Shape;294;p40"/>
          <p:cNvCxnSpPr/>
          <p:nvPr/>
        </p:nvCxnSpPr>
        <p:spPr>
          <a:xfrm>
            <a:off x="7800900" y="2368051"/>
            <a:ext cx="54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idx="1" type="body"/>
          </p:nvPr>
        </p:nvSpPr>
        <p:spPr>
          <a:xfrm>
            <a:off x="720000" y="1840350"/>
            <a:ext cx="3203400" cy="25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Font typeface="Arial"/>
              <a:buChar char="⬩"/>
            </a:pPr>
            <a:r>
              <a:rPr lang="en"/>
              <a:t>They’re simple </a:t>
            </a:r>
            <a:endParaRPr/>
          </a:p>
          <a:p>
            <a:pPr indent="-317500" lvl="0" marL="457200" rtl="0" algn="l">
              <a:spcBef>
                <a:spcPts val="0"/>
              </a:spcBef>
              <a:spcAft>
                <a:spcPts val="0"/>
              </a:spcAft>
              <a:buSzPts val="1400"/>
              <a:buFont typeface="Arial"/>
              <a:buChar char="⬩"/>
            </a:pPr>
            <a:r>
              <a:rPr lang="en"/>
              <a:t>You can organize your ideas clearly</a:t>
            </a:r>
            <a:endParaRPr/>
          </a:p>
          <a:p>
            <a:pPr indent="-317500" lvl="0" marL="457200" rtl="0" algn="l">
              <a:spcBef>
                <a:spcPts val="0"/>
              </a:spcBef>
              <a:spcAft>
                <a:spcPts val="0"/>
              </a:spcAft>
              <a:buSzPts val="1400"/>
              <a:buFont typeface="Arial"/>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 ever again</a:t>
            </a:r>
            <a:endParaRPr/>
          </a:p>
          <a:p>
            <a:pPr indent="0" lvl="0" marL="0" rtl="0" algn="l">
              <a:spcBef>
                <a:spcPts val="0"/>
              </a:spcBef>
              <a:spcAft>
                <a:spcPts val="0"/>
              </a:spcAft>
              <a:buNone/>
            </a:pPr>
            <a:r>
              <a:t/>
            </a:r>
            <a:endParaRPr/>
          </a:p>
        </p:txBody>
      </p:sp>
      <p:sp>
        <p:nvSpPr>
          <p:cNvPr id="300" name="Google Shape;300;p41"/>
          <p:cNvSpPr txBox="1"/>
          <p:nvPr>
            <p:ph type="title"/>
          </p:nvPr>
        </p:nvSpPr>
        <p:spPr>
          <a:xfrm>
            <a:off x="720000" y="519654"/>
            <a:ext cx="3203400" cy="118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a:t>
            </a:r>
            <a:r>
              <a:rPr b="1" lang="en">
                <a:solidFill>
                  <a:schemeClr val="lt1"/>
                </a:solidFill>
              </a:rPr>
              <a:t>PRODUCT</a:t>
            </a:r>
            <a:endParaRPr b="1">
              <a:solidFill>
                <a:schemeClr val="lt1"/>
              </a:solidFill>
            </a:endParaRPr>
          </a:p>
        </p:txBody>
      </p:sp>
      <p:pic>
        <p:nvPicPr>
          <p:cNvPr id="301" name="Google Shape;301;p41"/>
          <p:cNvPicPr preferRelativeResize="0"/>
          <p:nvPr>
            <p:ph idx="2" type="pic"/>
          </p:nvPr>
        </p:nvPicPr>
        <p:blipFill rotWithShape="1">
          <a:blip r:embed="rId3">
            <a:alphaModFix/>
          </a:blip>
          <a:srcRect b="10039" l="0" r="0" t="10031"/>
          <a:stretch/>
        </p:blipFill>
        <p:spPr>
          <a:xfrm>
            <a:off x="5381400" y="315550"/>
            <a:ext cx="3762599" cy="4512302"/>
          </a:xfrm>
          <a:prstGeom prst="rect">
            <a:avLst/>
          </a:prstGeom>
        </p:spPr>
      </p:pic>
      <p:sp>
        <p:nvSpPr>
          <p:cNvPr id="302" name="Google Shape;302;p41"/>
          <p:cNvSpPr/>
          <p:nvPr/>
        </p:nvSpPr>
        <p:spPr>
          <a:xfrm>
            <a:off x="5132925" y="4606900"/>
            <a:ext cx="441900" cy="441900"/>
          </a:xfrm>
          <a:prstGeom prst="diamond">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3" type="subTitle"/>
          </p:nvPr>
        </p:nvSpPr>
        <p:spPr>
          <a:xfrm>
            <a:off x="860325" y="2745300"/>
            <a:ext cx="34419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a:t>
            </a:r>
            <a:endParaRPr/>
          </a:p>
        </p:txBody>
      </p:sp>
      <p:sp>
        <p:nvSpPr>
          <p:cNvPr id="308" name="Google Shape;308;p42"/>
          <p:cNvSpPr txBox="1"/>
          <p:nvPr>
            <p:ph idx="4" type="subTitle"/>
          </p:nvPr>
        </p:nvSpPr>
        <p:spPr>
          <a:xfrm>
            <a:off x="4841536" y="2745300"/>
            <a:ext cx="34419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309" name="Google Shape;309;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b="1" lang="en">
                <a:solidFill>
                  <a:schemeClr val="lt1"/>
                </a:solidFill>
              </a:rPr>
              <a:t>GOALS</a:t>
            </a:r>
            <a:endParaRPr b="1">
              <a:solidFill>
                <a:schemeClr val="lt1"/>
              </a:solidFill>
            </a:endParaRPr>
          </a:p>
        </p:txBody>
      </p:sp>
      <p:sp>
        <p:nvSpPr>
          <p:cNvPr id="310" name="Google Shape;310;p42"/>
          <p:cNvSpPr txBox="1"/>
          <p:nvPr>
            <p:ph idx="1" type="subTitle"/>
          </p:nvPr>
        </p:nvSpPr>
        <p:spPr>
          <a:xfrm>
            <a:off x="4841170" y="3230763"/>
            <a:ext cx="3442500" cy="8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311" name="Google Shape;311;p42"/>
          <p:cNvSpPr txBox="1"/>
          <p:nvPr>
            <p:ph idx="2" type="subTitle"/>
          </p:nvPr>
        </p:nvSpPr>
        <p:spPr>
          <a:xfrm>
            <a:off x="860325" y="3230763"/>
            <a:ext cx="3441900" cy="8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cxnSp>
        <p:nvCxnSpPr>
          <p:cNvPr id="312" name="Google Shape;312;p42"/>
          <p:cNvCxnSpPr/>
          <p:nvPr/>
        </p:nvCxnSpPr>
        <p:spPr>
          <a:xfrm>
            <a:off x="2238533" y="2521111"/>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42"/>
          <p:cNvCxnSpPr/>
          <p:nvPr/>
        </p:nvCxnSpPr>
        <p:spPr>
          <a:xfrm>
            <a:off x="6219683" y="2521111"/>
            <a:ext cx="685500" cy="0"/>
          </a:xfrm>
          <a:prstGeom prst="straightConnector1">
            <a:avLst/>
          </a:prstGeom>
          <a:noFill/>
          <a:ln cap="flat" cmpd="sng" w="9525">
            <a:solidFill>
              <a:schemeClr val="dk1"/>
            </a:solidFill>
            <a:prstDash val="solid"/>
            <a:round/>
            <a:headEnd len="med" w="med" type="none"/>
            <a:tailEnd len="med" w="med" type="none"/>
          </a:ln>
        </p:spPr>
      </p:cxnSp>
      <p:grpSp>
        <p:nvGrpSpPr>
          <p:cNvPr id="314" name="Google Shape;314;p42"/>
          <p:cNvGrpSpPr/>
          <p:nvPr/>
        </p:nvGrpSpPr>
        <p:grpSpPr>
          <a:xfrm>
            <a:off x="2411649" y="1919091"/>
            <a:ext cx="339253" cy="339253"/>
            <a:chOff x="4456875" y="1435075"/>
            <a:chExt cx="481825" cy="481825"/>
          </a:xfrm>
        </p:grpSpPr>
        <p:sp>
          <p:nvSpPr>
            <p:cNvPr id="315" name="Google Shape;315;p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6" name="Google Shape;316;p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7" name="Google Shape;317;p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 name="Google Shape;318;p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 name="Google Shape;319;p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 name="Google Shape;320;p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 name="Google Shape;321;p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 name="Google Shape;322;p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 name="Google Shape;323;p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 name="Google Shape;324;p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 name="Google Shape;325;p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 name="Google Shape;326;p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 name="Google Shape;327;p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 name="Google Shape;328;p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 name="Google Shape;329;p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 name="Google Shape;330;p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 name="Google Shape;331;p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 name="Google Shape;332;p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 name="Google Shape;333;p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4" name="Google Shape;334;p42"/>
          <p:cNvGrpSpPr/>
          <p:nvPr/>
        </p:nvGrpSpPr>
        <p:grpSpPr>
          <a:xfrm>
            <a:off x="6392800" y="1934335"/>
            <a:ext cx="339253" cy="308765"/>
            <a:chOff x="1492675" y="4420975"/>
            <a:chExt cx="481825" cy="438525"/>
          </a:xfrm>
        </p:grpSpPr>
        <p:sp>
          <p:nvSpPr>
            <p:cNvPr id="335" name="Google Shape;335;p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 name="Google Shape;338;p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9" name="Google Shape;339;p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idx="4" type="subTitle"/>
          </p:nvPr>
        </p:nvSpPr>
        <p:spPr>
          <a:xfrm>
            <a:off x="1116125" y="2668284"/>
            <a:ext cx="20181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45" name="Google Shape;345;p43"/>
          <p:cNvSpPr txBox="1"/>
          <p:nvPr>
            <p:ph idx="5" type="subTitle"/>
          </p:nvPr>
        </p:nvSpPr>
        <p:spPr>
          <a:xfrm>
            <a:off x="3562974" y="2668284"/>
            <a:ext cx="20181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6" name="Google Shape;346;p43"/>
          <p:cNvSpPr txBox="1"/>
          <p:nvPr>
            <p:ph idx="6" type="subTitle"/>
          </p:nvPr>
        </p:nvSpPr>
        <p:spPr>
          <a:xfrm>
            <a:off x="6009822" y="2668284"/>
            <a:ext cx="20181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47" name="Google Shape;347;p43"/>
          <p:cNvSpPr txBox="1"/>
          <p:nvPr>
            <p:ph type="title"/>
          </p:nvPr>
        </p:nvSpPr>
        <p:spPr>
          <a:xfrm>
            <a:off x="720000" y="51805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t>
            </a:r>
            <a:r>
              <a:rPr b="1" lang="en">
                <a:solidFill>
                  <a:schemeClr val="lt1"/>
                </a:solidFill>
              </a:rPr>
              <a:t>APART?</a:t>
            </a:r>
            <a:endParaRPr b="1">
              <a:solidFill>
                <a:schemeClr val="lt1"/>
              </a:solidFill>
            </a:endParaRPr>
          </a:p>
        </p:txBody>
      </p:sp>
      <p:sp>
        <p:nvSpPr>
          <p:cNvPr id="348" name="Google Shape;348;p43"/>
          <p:cNvSpPr txBox="1"/>
          <p:nvPr>
            <p:ph idx="1" type="subTitle"/>
          </p:nvPr>
        </p:nvSpPr>
        <p:spPr>
          <a:xfrm>
            <a:off x="1116125" y="3217873"/>
            <a:ext cx="20181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349" name="Google Shape;349;p43"/>
          <p:cNvSpPr txBox="1"/>
          <p:nvPr>
            <p:ph idx="2" type="subTitle"/>
          </p:nvPr>
        </p:nvSpPr>
        <p:spPr>
          <a:xfrm>
            <a:off x="3562974" y="3217873"/>
            <a:ext cx="20181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50" name="Google Shape;350;p43"/>
          <p:cNvSpPr txBox="1"/>
          <p:nvPr>
            <p:ph idx="3" type="subTitle"/>
          </p:nvPr>
        </p:nvSpPr>
        <p:spPr>
          <a:xfrm>
            <a:off x="6009822" y="3217873"/>
            <a:ext cx="20181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cxnSp>
        <p:nvCxnSpPr>
          <p:cNvPr id="351" name="Google Shape;351;p43"/>
          <p:cNvCxnSpPr/>
          <p:nvPr/>
        </p:nvCxnSpPr>
        <p:spPr>
          <a:xfrm>
            <a:off x="1782433" y="2521111"/>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43"/>
          <p:cNvCxnSpPr/>
          <p:nvPr/>
        </p:nvCxnSpPr>
        <p:spPr>
          <a:xfrm>
            <a:off x="4229283" y="2521111"/>
            <a:ext cx="685500" cy="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43"/>
          <p:cNvCxnSpPr/>
          <p:nvPr/>
        </p:nvCxnSpPr>
        <p:spPr>
          <a:xfrm>
            <a:off x="6676133" y="2521111"/>
            <a:ext cx="685500" cy="0"/>
          </a:xfrm>
          <a:prstGeom prst="straightConnector1">
            <a:avLst/>
          </a:prstGeom>
          <a:noFill/>
          <a:ln cap="flat" cmpd="sng" w="9525">
            <a:solidFill>
              <a:schemeClr val="dk1"/>
            </a:solidFill>
            <a:prstDash val="solid"/>
            <a:round/>
            <a:headEnd len="med" w="med" type="none"/>
            <a:tailEnd len="med" w="med" type="none"/>
          </a:ln>
        </p:spPr>
      </p:cxnSp>
      <p:grpSp>
        <p:nvGrpSpPr>
          <p:cNvPr id="354" name="Google Shape;354;p43"/>
          <p:cNvGrpSpPr/>
          <p:nvPr/>
        </p:nvGrpSpPr>
        <p:grpSpPr>
          <a:xfrm>
            <a:off x="1958368" y="1919093"/>
            <a:ext cx="339306" cy="339253"/>
            <a:chOff x="2685825" y="840375"/>
            <a:chExt cx="481900" cy="481825"/>
          </a:xfrm>
        </p:grpSpPr>
        <p:sp>
          <p:nvSpPr>
            <p:cNvPr id="355" name="Google Shape;355;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 name="Google Shape;356;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7" name="Google Shape;357;p43"/>
          <p:cNvGrpSpPr/>
          <p:nvPr/>
        </p:nvGrpSpPr>
        <p:grpSpPr>
          <a:xfrm>
            <a:off x="4402340" y="1919093"/>
            <a:ext cx="339359" cy="339253"/>
            <a:chOff x="5642475" y="1435075"/>
            <a:chExt cx="481975" cy="481825"/>
          </a:xfrm>
        </p:grpSpPr>
        <p:sp>
          <p:nvSpPr>
            <p:cNvPr id="358" name="Google Shape;358;p4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 name="Google Shape;359;p4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 name="Google Shape;360;p4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1" name="Google Shape;361;p43"/>
          <p:cNvSpPr/>
          <p:nvPr/>
        </p:nvSpPr>
        <p:spPr>
          <a:xfrm>
            <a:off x="6846372" y="1928572"/>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ury Cars Brand MK Campaign by Slidesgo">
  <a:themeElements>
    <a:clrScheme name="Simple Light">
      <a:dk1>
        <a:srgbClr val="000000"/>
      </a:dk1>
      <a:lt1>
        <a:srgbClr val="BD0D0D"/>
      </a:lt1>
      <a:dk2>
        <a:srgbClr val="F7F7F7"/>
      </a:dk2>
      <a:lt2>
        <a:srgbClr val="F1F1F1"/>
      </a:lt2>
      <a:accent1>
        <a:srgbClr val="E4E4E4"/>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